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44" r:id="rId1"/>
  </p:sldMasterIdLst>
  <p:notesMasterIdLst>
    <p:notesMasterId r:id="rId28"/>
  </p:notesMasterIdLst>
  <p:sldIdLst>
    <p:sldId id="257" r:id="rId2"/>
    <p:sldId id="258" r:id="rId3"/>
    <p:sldId id="266" r:id="rId4"/>
    <p:sldId id="260" r:id="rId5"/>
    <p:sldId id="267" r:id="rId6"/>
    <p:sldId id="268" r:id="rId7"/>
    <p:sldId id="264" r:id="rId8"/>
    <p:sldId id="270" r:id="rId9"/>
    <p:sldId id="277" r:id="rId10"/>
    <p:sldId id="281" r:id="rId11"/>
    <p:sldId id="282" r:id="rId12"/>
    <p:sldId id="283" r:id="rId13"/>
    <p:sldId id="284" r:id="rId14"/>
    <p:sldId id="273" r:id="rId15"/>
    <p:sldId id="272" r:id="rId16"/>
    <p:sldId id="290" r:id="rId17"/>
    <p:sldId id="279" r:id="rId18"/>
    <p:sldId id="285" r:id="rId19"/>
    <p:sldId id="286" r:id="rId20"/>
    <p:sldId id="275" r:id="rId21"/>
    <p:sldId id="297" r:id="rId22"/>
    <p:sldId id="298" r:id="rId23"/>
    <p:sldId id="294" r:id="rId24"/>
    <p:sldId id="265" r:id="rId25"/>
    <p:sldId id="296" r:id="rId26"/>
    <p:sldId id="295" r:id="rId27"/>
  </p:sldIdLst>
  <p:sldSz cx="12192000" cy="6858000"/>
  <p:notesSz cx="6858000" cy="9144000"/>
  <p:embeddedFontLst>
    <p:embeddedFont>
      <p:font typeface="HGGothicE" panose="020B0909000000000000" pitchFamily="49" charset="-128"/>
      <p:regular r:id="rId29"/>
    </p:embeddedFont>
    <p:embeddedFont>
      <p:font typeface="Lucida Sans" panose="020B0602030504020204" pitchFamily="34" charset="0"/>
      <p:regular r:id="rId30"/>
      <p:bold r:id="rId31"/>
      <p:italic r:id="rId32"/>
      <p:boldItalic r:id="rId33"/>
    </p:embeddedFont>
    <p:embeddedFont>
      <p:font typeface="黑体" panose="02010609060101010101" pitchFamily="49" charset="-122"/>
      <p:regular r:id="rId34"/>
    </p:embeddedFont>
  </p:embeddedFontLst>
  <p:defaultText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03233"/>
    <a:srgbClr val="DCDCDD"/>
    <a:srgbClr val="F6F5F5"/>
    <a:srgbClr val="1E2023"/>
    <a:srgbClr val="343434"/>
    <a:srgbClr val="0F0F0F"/>
    <a:srgbClr val="454545"/>
    <a:srgbClr val="303030"/>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26" autoAdjust="0"/>
    <p:restoredTop sz="83405" autoAdjust="0"/>
  </p:normalViewPr>
  <p:slideViewPr>
    <p:cSldViewPr snapToGrid="0">
      <p:cViewPr varScale="1">
        <p:scale>
          <a:sx n="73" d="100"/>
          <a:sy n="73" d="100"/>
        </p:scale>
        <p:origin x="921"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D02B73-E3E6-4DB1-B63D-E16202AF1FA6}" type="datetimeFigureOut">
              <a:rPr lang="LID4096" smtClean="0"/>
              <a:t>03/10/2026</a:t>
            </a:fld>
            <a:endParaRPr lang="LID4096"/>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ID4096"/>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9C9B7F-C869-4936-AFCE-1A0E4EAFEA55}" type="slidenum">
              <a:rPr lang="LID4096" smtClean="0"/>
              <a:t>‹#›</a:t>
            </a:fld>
            <a:endParaRPr lang="LID4096"/>
          </a:p>
        </p:txBody>
      </p:sp>
    </p:spTree>
    <p:extLst>
      <p:ext uri="{BB962C8B-B14F-4D97-AF65-F5344CB8AC3E}">
        <p14:creationId xmlns:p14="http://schemas.microsoft.com/office/powerpoint/2010/main" val="3193433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1</a:t>
            </a:fld>
            <a:endParaRPr lang="LID4096"/>
          </a:p>
        </p:txBody>
      </p:sp>
    </p:spTree>
    <p:extLst>
      <p:ext uri="{BB962C8B-B14F-4D97-AF65-F5344CB8AC3E}">
        <p14:creationId xmlns:p14="http://schemas.microsoft.com/office/powerpoint/2010/main" val="8760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75DD4-11EC-F314-2EE8-09C51FE9EAF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1C07C87-78FB-5387-9E08-2CA4ADC29E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A23F625-CE89-F037-1EB8-60941626131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The 18-25 student group is already a core user base for the DJI Pocket 3 but still holds untapped potential: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Population Base: The campus population is steadily growing, projected to reach 72.11 million by 2035. Post-2005 students have strong spending power (total campus consumption expected to hit ¥5.33 trillion by 2035).</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Needs Alignment:</a:t>
            </a:r>
          </a:p>
          <a:p>
            <a:r>
              <a:rPr lang="en-US" sz="1200" kern="1200" dirty="0">
                <a:solidFill>
                  <a:schemeClr val="tx1"/>
                </a:solidFill>
                <a:effectLst/>
                <a:latin typeface="+mn-lt"/>
                <a:ea typeface="+mn-ea"/>
                <a:cs typeface="+mn-cs"/>
              </a:rPr>
              <a:t>Scenario Fit: Students prefer recording daily life (campus, travel, city walks), which highly aligns with the DJI Pocket 3's portability and stabilization features. Data shows campus scenes account for 7.65% and travel for 17.11% of usage among avid fans.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Psychological Resonance: Students pursue "self-improvement" and use vlogs as "social currency" to build their personal brand. DJI's brand image of "freedom and vibe" easily resonates emotionally with them.</a:t>
            </a:r>
          </a:p>
        </p:txBody>
      </p:sp>
      <p:sp>
        <p:nvSpPr>
          <p:cNvPr id="4" name="灯片编号占位符 3">
            <a:extLst>
              <a:ext uri="{FF2B5EF4-FFF2-40B4-BE49-F238E27FC236}">
                <a16:creationId xmlns:a16="http://schemas.microsoft.com/office/drawing/2014/main" id="{4C11B9C9-CF44-A29C-4A44-8FA3226C3C6C}"/>
              </a:ext>
            </a:extLst>
          </p:cNvPr>
          <p:cNvSpPr>
            <a:spLocks noGrp="1"/>
          </p:cNvSpPr>
          <p:nvPr>
            <p:ph type="sldNum" sz="quarter" idx="5"/>
          </p:nvPr>
        </p:nvSpPr>
        <p:spPr/>
        <p:txBody>
          <a:bodyPr/>
          <a:lstStyle/>
          <a:p>
            <a:fld id="{AD9C9B7F-C869-4936-AFCE-1A0E4EAFEA55}" type="slidenum">
              <a:rPr lang="LID4096" smtClean="0"/>
              <a:t>13</a:t>
            </a:fld>
            <a:endParaRPr lang="LID4096"/>
          </a:p>
        </p:txBody>
      </p:sp>
    </p:spTree>
    <p:extLst>
      <p:ext uri="{BB962C8B-B14F-4D97-AF65-F5344CB8AC3E}">
        <p14:creationId xmlns:p14="http://schemas.microsoft.com/office/powerpoint/2010/main" val="3086272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I. Massive Population Structure and User Base</a:t>
            </a:r>
          </a:p>
          <a:p>
            <a:r>
              <a:rPr lang="en-US" sz="1200" kern="1200" dirty="0">
                <a:solidFill>
                  <a:schemeClr val="tx1"/>
                </a:solidFill>
                <a:effectLst/>
                <a:latin typeface="+mn-lt"/>
                <a:ea typeface="+mn-ea"/>
                <a:cs typeface="+mn-cs"/>
              </a:rPr>
              <a:t>1. Strong Macro-Level Consumption Foundation Among Campus Populations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DJI's consumer base shows a high proportion of users aged 18-25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II. Highly Aligned Usage Scenarios</a:t>
            </a:r>
          </a:p>
          <a:p>
            <a:pPr marL="228600" indent="-228600">
              <a:buAutoNum type="arabicPeriod"/>
            </a:pPr>
            <a:r>
              <a:rPr lang="en-US" sz="1200" kern="1200" dirty="0">
                <a:solidFill>
                  <a:schemeClr val="tx1"/>
                </a:solidFill>
                <a:effectLst/>
                <a:latin typeface="+mn-lt"/>
                <a:ea typeface="+mn-ea"/>
                <a:cs typeface="+mn-cs"/>
              </a:rPr>
              <a:t>Lifestyle Documentation Scenarios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kern="1200" dirty="0">
                <a:solidFill>
                  <a:schemeClr val="tx1"/>
                </a:solidFill>
                <a:effectLst/>
                <a:latin typeface="+mn-lt"/>
                <a:ea typeface="+mn-ea"/>
                <a:cs typeface="+mn-cs"/>
              </a:rPr>
              <a:t>Travel Scenarios</a:t>
            </a:r>
          </a:p>
          <a:p>
            <a:pPr marL="0" indent="0">
              <a:buNone/>
            </a:pPr>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14</a:t>
            </a:fld>
            <a:endParaRPr lang="LID4096"/>
          </a:p>
        </p:txBody>
      </p:sp>
    </p:spTree>
    <p:extLst>
      <p:ext uri="{BB962C8B-B14F-4D97-AF65-F5344CB8AC3E}">
        <p14:creationId xmlns:p14="http://schemas.microsoft.com/office/powerpoint/2010/main" val="970190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1. Shaping the Ideal Self</a:t>
            </a:r>
          </a:p>
          <a:p>
            <a:r>
              <a:rPr lang="en-US" sz="1200" kern="1200" dirty="0">
                <a:solidFill>
                  <a:schemeClr val="tx1"/>
                </a:solidFill>
                <a:effectLst/>
                <a:latin typeface="+mn-lt"/>
                <a:ea typeface="+mn-ea"/>
                <a:cs typeface="+mn-cs"/>
              </a:rPr>
              <a:t>The use of action cameras embodies an active, exploratory, and sharing-oriented lifestyle attitude that </a:t>
            </a:r>
            <a:r>
              <a:rPr lang="en-US" sz="1200" kern="1200" dirty="0">
                <a:solidFill>
                  <a:schemeClr val="tx1"/>
                </a:solidFill>
                <a:effectLst/>
                <a:highlight>
                  <a:srgbClr val="FFFF00"/>
                </a:highlight>
                <a:latin typeface="+mn-lt"/>
                <a:ea typeface="+mn-ea"/>
                <a:cs typeface="+mn-cs"/>
              </a:rPr>
              <a:t>aligns strongly with the values </a:t>
            </a:r>
            <a:r>
              <a:rPr lang="en-US" sz="1200" kern="1200" dirty="0">
                <a:solidFill>
                  <a:schemeClr val="tx1"/>
                </a:solidFill>
                <a:effectLst/>
                <a:latin typeface="+mn-lt"/>
                <a:ea typeface="+mn-ea"/>
                <a:cs typeface="+mn-cs"/>
              </a:rPr>
              <a:t>of the new generation of consumers.</a:t>
            </a:r>
          </a:p>
          <a:p>
            <a:r>
              <a:rPr lang="en-US" sz="1200" kern="1200" dirty="0">
                <a:solidFill>
                  <a:schemeClr val="tx1"/>
                </a:solidFill>
                <a:effectLst/>
                <a:latin typeface="+mn-lt"/>
                <a:ea typeface="+mn-ea"/>
                <a:cs typeface="+mn-cs"/>
              </a:rPr>
              <a:t> DJI's action cameras offer the concept of a “digital extended self,” aiming to help users construct an idealized self-image—one that excels at photography, embraces life, and loves creation. </a:t>
            </a:r>
          </a:p>
          <a:p>
            <a:r>
              <a:rPr lang="en-US" sz="1200" kern="1200" dirty="0">
                <a:solidFill>
                  <a:schemeClr val="tx1"/>
                </a:solidFill>
                <a:effectLst/>
                <a:latin typeface="+mn-lt"/>
                <a:ea typeface="+mn-ea"/>
                <a:cs typeface="+mn-cs"/>
              </a:rPr>
              <a:t>Today, DJI action cameras have evolved into a form of “social capital.” Starting as a single device, they have transformed into products that earn recognition from certain groups. This social capital fulfills students' psychological need for self-worth construction, aligning with Maslow's Hierarchy of Needs. It empowers them to become their “Ideal Self,” satisfying their need for self-actualization.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Consumer Attitudes</a:t>
            </a:r>
          </a:p>
          <a:p>
            <a:r>
              <a:rPr lang="en-US" sz="1200" kern="1200" dirty="0">
                <a:solidFill>
                  <a:schemeClr val="tx1"/>
                </a:solidFill>
                <a:effectLst/>
                <a:latin typeface="+mn-lt"/>
                <a:ea typeface="+mn-ea"/>
                <a:cs typeface="+mn-cs"/>
              </a:rPr>
              <a:t>Data on consumption attitudes also reveals that for digital products—items with higher price points and fewer daily use cases—students exhibit a long-</a:t>
            </a:r>
            <a:r>
              <a:rPr lang="en-US" sz="1200" kern="1200" dirty="0" err="1">
                <a:solidFill>
                  <a:schemeClr val="tx1"/>
                </a:solidFill>
                <a:effectLst/>
                <a:latin typeface="+mn-lt"/>
                <a:ea typeface="+mn-ea"/>
                <a:cs typeface="+mn-cs"/>
              </a:rPr>
              <a:t>termist</a:t>
            </a:r>
            <a:r>
              <a:rPr lang="en-US" sz="1200" kern="1200" dirty="0">
                <a:solidFill>
                  <a:schemeClr val="tx1"/>
                </a:solidFill>
                <a:effectLst/>
                <a:latin typeface="+mn-lt"/>
                <a:ea typeface="+mn-ea"/>
                <a:cs typeface="+mn-cs"/>
              </a:rPr>
              <a:t> consumption mindset. This means they prioritize satisfying immediate emotional needs through advance consumption. (Tmall Campus) This further demonstrates that products like the DJI Pocket 3 must fulfill students' present emotional value while simultaneously proving their long-term worth through robust performance. This dual approach persuades students to make more enduring consumption </a:t>
            </a:r>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15</a:t>
            </a:fld>
            <a:endParaRPr lang="LID4096"/>
          </a:p>
        </p:txBody>
      </p:sp>
    </p:spTree>
    <p:extLst>
      <p:ext uri="{BB962C8B-B14F-4D97-AF65-F5344CB8AC3E}">
        <p14:creationId xmlns:p14="http://schemas.microsoft.com/office/powerpoint/2010/main" val="3084331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D979D-3B94-B1D0-3DF0-5051DD39710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C9A89B9-5C75-CDBC-6A6A-D6936FD3629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64B4C45-ECB0-3D88-5E85-DBDAE8F711D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the college student demographic represents a market with enormous potential, a substantial proportion of users within this group maintain neutral or negative attitudes. Those with neutral or negative emotional attitudes account for over 70%. We plan to conduct research to understand why this segment holds negative attitudes and develop targeted marketing strategies accordingly. This approach will be detailed in subsequent presentations.</a:t>
            </a:r>
          </a:p>
          <a:p>
            <a:endParaRPr lang="LID4096" dirty="0"/>
          </a:p>
        </p:txBody>
      </p:sp>
      <p:sp>
        <p:nvSpPr>
          <p:cNvPr id="4" name="灯片编号占位符 3">
            <a:extLst>
              <a:ext uri="{FF2B5EF4-FFF2-40B4-BE49-F238E27FC236}">
                <a16:creationId xmlns:a16="http://schemas.microsoft.com/office/drawing/2014/main" id="{70EC6BAA-F69C-D873-084F-E3CE3CA91D54}"/>
              </a:ext>
            </a:extLst>
          </p:cNvPr>
          <p:cNvSpPr>
            <a:spLocks noGrp="1"/>
          </p:cNvSpPr>
          <p:nvPr>
            <p:ph type="sldNum" sz="quarter" idx="5"/>
          </p:nvPr>
        </p:nvSpPr>
        <p:spPr/>
        <p:txBody>
          <a:bodyPr/>
          <a:lstStyle/>
          <a:p>
            <a:fld id="{AD9C9B7F-C869-4936-AFCE-1A0E4EAFEA55}" type="slidenum">
              <a:rPr lang="LID4096" smtClean="0"/>
              <a:t>16</a:t>
            </a:fld>
            <a:endParaRPr lang="LID4096"/>
          </a:p>
        </p:txBody>
      </p:sp>
    </p:spTree>
    <p:extLst>
      <p:ext uri="{BB962C8B-B14F-4D97-AF65-F5344CB8AC3E}">
        <p14:creationId xmlns:p14="http://schemas.microsoft.com/office/powerpoint/2010/main" val="3638620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P1 — WHERE (Digital)</a:t>
            </a:r>
          </a:p>
          <a:p>
            <a:r>
              <a:rPr lang="en-US" sz="1200" b="1" kern="1200" dirty="0">
                <a:solidFill>
                  <a:schemeClr val="tx1"/>
                </a:solidFill>
                <a:effectLst/>
                <a:latin typeface="+mn-lt"/>
                <a:ea typeface="+mn-ea"/>
                <a:cs typeface="+mn-cs"/>
              </a:rPr>
              <a:t>Douyin: </a:t>
            </a:r>
            <a:r>
              <a:rPr lang="en-US" sz="1200" kern="1200" dirty="0">
                <a:solidFill>
                  <a:schemeClr val="tx1"/>
                </a:solidFill>
                <a:effectLst/>
                <a:latin typeface="+mn-lt"/>
                <a:ea typeface="+mn-ea"/>
                <a:cs typeface="+mn-cs"/>
              </a:rPr>
              <a:t>POV one-takes, commute/ride, campus interviews; Back-to-School/Graduation Challenges; deep links to shop/booking</a:t>
            </a:r>
          </a:p>
          <a:p>
            <a:r>
              <a:rPr lang="en-US" sz="1200" b="1" kern="1200" dirty="0">
                <a:solidFill>
                  <a:schemeClr val="tx1"/>
                </a:solidFill>
                <a:effectLst/>
                <a:latin typeface="+mn-lt"/>
                <a:ea typeface="+mn-ea"/>
                <a:cs typeface="+mn-cs"/>
              </a:rPr>
              <a:t>RED:</a:t>
            </a:r>
            <a:r>
              <a:rPr lang="en-US" sz="1200" kern="1200" dirty="0">
                <a:solidFill>
                  <a:schemeClr val="tx1"/>
                </a:solidFill>
                <a:effectLst/>
                <a:latin typeface="+mn-lt"/>
                <a:ea typeface="+mn-ea"/>
                <a:cs typeface="+mn-cs"/>
              </a:rPr>
              <a:t> aesthetic vlogs, portrait &amp; night guides; shot lists + audio/lighting cheat sheets; comments → trial booking</a:t>
            </a:r>
          </a:p>
          <a:p>
            <a:r>
              <a:rPr lang="en-US" sz="1200" b="1" kern="1200" dirty="0" err="1">
                <a:solidFill>
                  <a:schemeClr val="tx1"/>
                </a:solidFill>
                <a:effectLst/>
                <a:latin typeface="+mn-lt"/>
                <a:ea typeface="+mn-ea"/>
                <a:cs typeface="+mn-cs"/>
              </a:rPr>
              <a:t>Bilibili</a:t>
            </a:r>
            <a:r>
              <a:rPr lang="en-US" sz="1200" kern="1200" dirty="0">
                <a:solidFill>
                  <a:schemeClr val="tx1"/>
                </a:solidFill>
                <a:effectLst/>
                <a:latin typeface="+mn-lt"/>
                <a:ea typeface="+mn-ea"/>
                <a:cs typeface="+mn-cs"/>
              </a:rPr>
              <a:t>: tutorials/reviews/mini-docs; parameter presets + script downloads; series for graduation &amp; clubs</a:t>
            </a:r>
          </a:p>
          <a:p>
            <a:r>
              <a:rPr lang="en-US" sz="1200" b="1" kern="1200" dirty="0">
                <a:solidFill>
                  <a:schemeClr val="tx1"/>
                </a:solidFill>
                <a:effectLst/>
                <a:latin typeface="+mn-lt"/>
                <a:ea typeface="+mn-ea"/>
                <a:cs typeface="+mn-cs"/>
              </a:rPr>
              <a:t>Cross-posting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Bilibili</a:t>
            </a:r>
            <a:r>
              <a:rPr lang="en-US" sz="1200" kern="1200" dirty="0">
                <a:solidFill>
                  <a:schemeClr val="tx1"/>
                </a:solidFill>
                <a:effectLst/>
                <a:latin typeface="+mn-lt"/>
                <a:ea typeface="+mn-ea"/>
                <a:cs typeface="+mn-cs"/>
              </a:rPr>
              <a:t> long → Douyin/Video Channels shorts; Learn → Inspire → Buy pipeline</a:t>
            </a:r>
          </a:p>
          <a:p>
            <a:r>
              <a:rPr lang="en-US" sz="1200" b="1" kern="1200" dirty="0">
                <a:solidFill>
                  <a:schemeClr val="tx1"/>
                </a:solidFill>
                <a:effectLst/>
                <a:latin typeface="+mn-lt"/>
                <a:ea typeface="+mn-ea"/>
                <a:cs typeface="+mn-cs"/>
              </a:rPr>
              <a:t>Partners:</a:t>
            </a:r>
            <a:r>
              <a:rPr lang="en-US" sz="1200" kern="1200" dirty="0">
                <a:solidFill>
                  <a:schemeClr val="tx1"/>
                </a:solidFill>
                <a:effectLst/>
                <a:latin typeface="+mn-lt"/>
                <a:ea typeface="+mn-ea"/>
                <a:cs typeface="+mn-cs"/>
              </a:rPr>
              <a:t> campus KOLs, club leaders, media center; micro-KOL swarm for coverage</a:t>
            </a:r>
          </a:p>
          <a:p>
            <a:r>
              <a:rPr lang="en-US" sz="1200" b="1" kern="1200" dirty="0">
                <a:solidFill>
                  <a:schemeClr val="tx1"/>
                </a:solidFill>
                <a:effectLst/>
                <a:latin typeface="+mn-lt"/>
                <a:ea typeface="+mn-ea"/>
                <a:cs typeface="+mn-cs"/>
              </a:rPr>
              <a:t>Private traffic</a:t>
            </a:r>
            <a:r>
              <a:rPr lang="en-US" sz="1200" kern="1200" dirty="0">
                <a:solidFill>
                  <a:schemeClr val="tx1"/>
                </a:solidFill>
                <a:effectLst/>
                <a:latin typeface="+mn-lt"/>
                <a:ea typeface="+mn-ea"/>
                <a:cs typeface="+mn-cs"/>
              </a:rPr>
              <a:t>: group chats, rental/resale communities; trade-in &amp; rent-to-own</a:t>
            </a:r>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17</a:t>
            </a:fld>
            <a:endParaRPr lang="LID4096"/>
          </a:p>
        </p:txBody>
      </p:sp>
    </p:spTree>
    <p:extLst>
      <p:ext uri="{BB962C8B-B14F-4D97-AF65-F5344CB8AC3E}">
        <p14:creationId xmlns:p14="http://schemas.microsoft.com/office/powerpoint/2010/main" val="35036479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P2 — WHERE (Offline) + Hooks</a:t>
            </a:r>
          </a:p>
          <a:p>
            <a:r>
              <a:rPr lang="en-US" sz="1200" b="1" kern="1200" dirty="0">
                <a:solidFill>
                  <a:schemeClr val="tx1"/>
                </a:solidFill>
                <a:effectLst/>
                <a:latin typeface="+mn-lt"/>
                <a:ea typeface="+mn-ea"/>
                <a:cs typeface="+mn-cs"/>
              </a:rPr>
              <a:t>Clubs &amp; events:</a:t>
            </a:r>
            <a:r>
              <a:rPr lang="en-US" sz="1200" kern="1200" dirty="0">
                <a:solidFill>
                  <a:schemeClr val="tx1"/>
                </a:solidFill>
                <a:effectLst/>
                <a:latin typeface="+mn-lt"/>
                <a:ea typeface="+mn-ea"/>
                <a:cs typeface="+mn-cs"/>
              </a:rPr>
              <a:t> photography/drone/cycling/media/arts with designated POV spots; official recap to lock WOM</a:t>
            </a:r>
          </a:p>
          <a:p>
            <a:r>
              <a:rPr lang="en-US" sz="1200" b="1" kern="1200" dirty="0">
                <a:solidFill>
                  <a:schemeClr val="tx1"/>
                </a:solidFill>
                <a:effectLst/>
                <a:latin typeface="+mn-lt"/>
                <a:ea typeface="+mn-ea"/>
                <a:cs typeface="+mn-cs"/>
              </a:rPr>
              <a:t>Workshops</a:t>
            </a:r>
            <a:r>
              <a:rPr lang="en-US" sz="1200" kern="1200" dirty="0">
                <a:solidFill>
                  <a:schemeClr val="tx1"/>
                </a:solidFill>
                <a:effectLst/>
                <a:latin typeface="+mn-lt"/>
                <a:ea typeface="+mn-ea"/>
                <a:cs typeface="+mn-cs"/>
              </a:rPr>
              <a:t>: loaner units + 15-min edit bootcamps (shooting/audio/editing)</a:t>
            </a:r>
          </a:p>
          <a:p>
            <a:r>
              <a:rPr lang="en-US" sz="1200" b="1" kern="1200" dirty="0">
                <a:solidFill>
                  <a:schemeClr val="tx1"/>
                </a:solidFill>
                <a:effectLst/>
                <a:latin typeface="+mn-lt"/>
                <a:ea typeface="+mn-ea"/>
                <a:cs typeface="+mn-cs"/>
              </a:rPr>
              <a:t>Pop-ups/roadshows</a:t>
            </a:r>
            <a:r>
              <a:rPr lang="en-US" sz="1200" kern="1200" dirty="0">
                <a:solidFill>
                  <a:schemeClr val="tx1"/>
                </a:solidFill>
                <a:effectLst/>
                <a:latin typeface="+mn-lt"/>
                <a:ea typeface="+mn-ea"/>
                <a:cs typeface="+mn-cs"/>
              </a:rPr>
              <a:t>: back-to-school &amp; graduation tours; shoot-and-edit service booth</a:t>
            </a:r>
          </a:p>
          <a:p>
            <a:r>
              <a:rPr lang="en-US" sz="1200" b="1" kern="1200" dirty="0">
                <a:solidFill>
                  <a:schemeClr val="tx1"/>
                </a:solidFill>
                <a:effectLst/>
                <a:latin typeface="+mn-lt"/>
                <a:ea typeface="+mn-ea"/>
                <a:cs typeface="+mn-cs"/>
              </a:rPr>
              <a:t>3C stores</a:t>
            </a:r>
            <a:r>
              <a:rPr lang="en-US" sz="1200" kern="1200" dirty="0">
                <a:solidFill>
                  <a:schemeClr val="tx1"/>
                </a:solidFill>
                <a:effectLst/>
                <a:latin typeface="+mn-lt"/>
                <a:ea typeface="+mn-ea"/>
                <a:cs typeface="+mn-cs"/>
              </a:rPr>
              <a:t>: “one device, three scenes” guided demos (low-light / interview / one-hand)</a:t>
            </a:r>
          </a:p>
          <a:p>
            <a:r>
              <a:rPr lang="en-US" sz="1200" b="1" kern="1200" dirty="0">
                <a:solidFill>
                  <a:schemeClr val="tx1"/>
                </a:solidFill>
                <a:effectLst/>
                <a:latin typeface="+mn-lt"/>
                <a:ea typeface="+mn-ea"/>
                <a:cs typeface="+mn-cs"/>
              </a:rPr>
              <a:t>Segment kits</a:t>
            </a:r>
            <a:r>
              <a:rPr lang="en-US" sz="1200" kern="1200" dirty="0">
                <a:solidFill>
                  <a:schemeClr val="tx1"/>
                </a:solidFill>
                <a:effectLst/>
                <a:latin typeface="+mn-lt"/>
                <a:ea typeface="+mn-ea"/>
                <a:cs typeface="+mn-cs"/>
              </a:rPr>
              <a:t>: Journalism (interview kit), Art/Arch (portfolio walk-through), Eng/Research (lab demos), Sports (race POV), Travel (</a:t>
            </a:r>
            <a:r>
              <a:rPr lang="en-US" sz="1200" kern="1200" dirty="0" err="1">
                <a:solidFill>
                  <a:schemeClr val="tx1"/>
                </a:solidFill>
                <a:effectLst/>
                <a:latin typeface="+mn-lt"/>
                <a:ea typeface="+mn-ea"/>
                <a:cs typeface="+mn-cs"/>
              </a:rPr>
              <a:t>citywalk</a:t>
            </a:r>
            <a:r>
              <a:rPr lang="en-US" sz="1200" kern="1200" dirty="0">
                <a:solidFill>
                  <a:schemeClr val="tx1"/>
                </a:solidFill>
                <a:effectLst/>
                <a:latin typeface="+mn-lt"/>
                <a:ea typeface="+mn-ea"/>
                <a:cs typeface="+mn-cs"/>
              </a:rPr>
              <a:t> pack), Freshmen (</a:t>
            </a:r>
            <a:r>
              <a:rPr lang="en-US" sz="1200" kern="1200" dirty="0" err="1">
                <a:solidFill>
                  <a:schemeClr val="tx1"/>
                </a:solidFill>
                <a:effectLst/>
                <a:latin typeface="+mn-lt"/>
                <a:ea typeface="+mn-ea"/>
                <a:cs typeface="+mn-cs"/>
              </a:rPr>
              <a:t>rent→convert</a:t>
            </a:r>
            <a:r>
              <a:rPr lang="en-US" sz="1200" kern="1200" dirty="0">
                <a:solidFill>
                  <a:schemeClr val="tx1"/>
                </a:solidFill>
                <a:effectLst/>
                <a:latin typeface="+mn-lt"/>
                <a:ea typeface="+mn-ea"/>
                <a:cs typeface="+mn-cs"/>
              </a:rPr>
              <a:t>)</a:t>
            </a:r>
          </a:p>
          <a:p>
            <a:r>
              <a:rPr lang="en-US" sz="1200" b="1" kern="1200" dirty="0">
                <a:solidFill>
                  <a:schemeClr val="tx1"/>
                </a:solidFill>
                <a:effectLst/>
                <a:latin typeface="+mn-lt"/>
                <a:ea typeface="+mn-ea"/>
                <a:cs typeface="+mn-cs"/>
              </a:rPr>
              <a:t>Offers &amp; hooks</a:t>
            </a:r>
            <a:r>
              <a:rPr lang="en-US" sz="1200" kern="1200" dirty="0">
                <a:solidFill>
                  <a:schemeClr val="tx1"/>
                </a:solidFill>
                <a:effectLst/>
                <a:latin typeface="+mn-lt"/>
                <a:ea typeface="+mn-ea"/>
                <a:cs typeface="+mn-cs"/>
              </a:rPr>
              <a:t>: student bundles, accessory coupons, limited-time campus price, trade-in, rent-to-own</a:t>
            </a: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18</a:t>
            </a:fld>
            <a:endParaRPr lang="LID4096"/>
          </a:p>
        </p:txBody>
      </p:sp>
    </p:spTree>
    <p:extLst>
      <p:ext uri="{BB962C8B-B14F-4D97-AF65-F5344CB8AC3E}">
        <p14:creationId xmlns:p14="http://schemas.microsoft.com/office/powerpoint/2010/main" val="353841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200" kern="1200" dirty="0">
                <a:solidFill>
                  <a:schemeClr val="tx1"/>
                </a:solidFill>
                <a:effectLst/>
                <a:latin typeface="+mn-lt"/>
                <a:ea typeface="+mn-ea"/>
                <a:cs typeface="+mn-cs"/>
              </a:rPr>
              <a:t>P3 — WHEN + Cadence + KPIs</a:t>
            </a:r>
          </a:p>
          <a:p>
            <a:r>
              <a:rPr lang="en-US" sz="1200" b="1" kern="1200" dirty="0">
                <a:solidFill>
                  <a:schemeClr val="tx1"/>
                </a:solidFill>
                <a:effectLst/>
                <a:latin typeface="+mn-lt"/>
                <a:ea typeface="+mn-ea"/>
                <a:cs typeface="+mn-cs"/>
              </a:rPr>
              <a:t>Semester beats</a:t>
            </a:r>
            <a:r>
              <a:rPr lang="en-US" sz="1200" kern="1200" dirty="0">
                <a:solidFill>
                  <a:schemeClr val="tx1"/>
                </a:solidFill>
                <a:effectLst/>
                <a:latin typeface="+mn-lt"/>
                <a:ea typeface="+mn-ea"/>
                <a:cs typeface="+mn-cs"/>
              </a:rPr>
              <a:t>: Back-to-School, Graduation, Pre-Holiday; plus post-finals “first vlog”</a:t>
            </a:r>
          </a:p>
          <a:p>
            <a:r>
              <a:rPr lang="en-US" sz="1200" b="1" kern="1200" dirty="0">
                <a:solidFill>
                  <a:schemeClr val="tx1"/>
                </a:solidFill>
                <a:effectLst/>
                <a:latin typeface="+mn-lt"/>
                <a:ea typeface="+mn-ea"/>
                <a:cs typeface="+mn-cs"/>
              </a:rPr>
              <a:t>Promo &amp; travel peaks</a:t>
            </a:r>
            <a:r>
              <a:rPr lang="en-US" sz="1200" kern="1200" dirty="0">
                <a:solidFill>
                  <a:schemeClr val="tx1"/>
                </a:solidFill>
                <a:effectLst/>
                <a:latin typeface="+mn-lt"/>
                <a:ea typeface="+mn-ea"/>
                <a:cs typeface="+mn-cs"/>
              </a:rPr>
              <a:t>: 6.18 / 11.11 / 12.12, public holidays; campus Club/Welcome Weeks</a:t>
            </a:r>
          </a:p>
          <a:p>
            <a:r>
              <a:rPr lang="en-US" sz="1200" b="1" kern="1200" dirty="0">
                <a:solidFill>
                  <a:schemeClr val="tx1"/>
                </a:solidFill>
                <a:effectLst/>
                <a:latin typeface="+mn-lt"/>
                <a:ea typeface="+mn-ea"/>
                <a:cs typeface="+mn-cs"/>
              </a:rPr>
              <a:t>Live &amp; convert</a:t>
            </a:r>
            <a:r>
              <a:rPr lang="en-US" sz="1200" kern="1200" dirty="0">
                <a:solidFill>
                  <a:schemeClr val="tx1"/>
                </a:solidFill>
                <a:effectLst/>
                <a:latin typeface="+mn-lt"/>
                <a:ea typeface="+mn-ea"/>
                <a:cs typeface="+mn-cs"/>
              </a:rPr>
              <a:t>: low-light/portrait/handheld demos; bundles, add-ons, limited coupons; store check-in quests</a:t>
            </a:r>
          </a:p>
          <a:p>
            <a:r>
              <a:rPr lang="en-US" sz="1200" b="1" kern="1200" dirty="0">
                <a:solidFill>
                  <a:schemeClr val="tx1"/>
                </a:solidFill>
                <a:effectLst/>
                <a:latin typeface="+mn-lt"/>
                <a:ea typeface="+mn-ea"/>
                <a:cs typeface="+mn-cs"/>
              </a:rPr>
              <a:t>2-week sprint</a:t>
            </a:r>
            <a:r>
              <a:rPr lang="en-US" sz="1200" kern="1200" dirty="0">
                <a:solidFill>
                  <a:schemeClr val="tx1"/>
                </a:solidFill>
                <a:effectLst/>
                <a:latin typeface="+mn-lt"/>
                <a:ea typeface="+mn-ea"/>
                <a:cs typeface="+mn-cs"/>
              </a:rPr>
              <a:t>: T-14 announce → T-9 assets → T-5 trials/workshops → T-1 call-up → T-day live → T+7 recap</a:t>
            </a:r>
          </a:p>
          <a:p>
            <a:r>
              <a:rPr lang="en-US" sz="1200" b="1" kern="1200" dirty="0">
                <a:solidFill>
                  <a:schemeClr val="tx1"/>
                </a:solidFill>
                <a:effectLst/>
                <a:latin typeface="+mn-lt"/>
                <a:ea typeface="+mn-ea"/>
                <a:cs typeface="+mn-cs"/>
              </a:rPr>
              <a:t>4-week pilot</a:t>
            </a:r>
            <a:r>
              <a:rPr lang="en-US" sz="1200" kern="1200" dirty="0">
                <a:solidFill>
                  <a:schemeClr val="tx1"/>
                </a:solidFill>
                <a:effectLst/>
                <a:latin typeface="+mn-lt"/>
                <a:ea typeface="+mn-ea"/>
                <a:cs typeface="+mn-cs"/>
              </a:rPr>
              <a:t>: Week1 Seed → Week2 Learn → Week3 Event → Week4 Convert (then scale)</a:t>
            </a:r>
          </a:p>
          <a:p>
            <a:r>
              <a:rPr lang="en-US" sz="1200" b="1" kern="1200" dirty="0">
                <a:solidFill>
                  <a:schemeClr val="tx1"/>
                </a:solidFill>
                <a:effectLst/>
                <a:latin typeface="+mn-lt"/>
                <a:ea typeface="+mn-ea"/>
                <a:cs typeface="+mn-cs"/>
              </a:rPr>
              <a:t>KPIs</a:t>
            </a:r>
            <a:r>
              <a:rPr lang="en-US" sz="1200" kern="1200" dirty="0">
                <a:solidFill>
                  <a:schemeClr val="tx1"/>
                </a:solidFill>
                <a:effectLst/>
                <a:latin typeface="+mn-lt"/>
                <a:ea typeface="+mn-ea"/>
                <a:cs typeface="+mn-cs"/>
              </a:rPr>
              <a:t>: submissions, completion, saves/shares; store trials, livestream bookings; conversion, coupon redemption, attach rate, rent-to-own</a:t>
            </a:r>
          </a:p>
          <a:p>
            <a:r>
              <a:rPr lang="en-US" sz="1200" b="1" kern="1200" dirty="0">
                <a:solidFill>
                  <a:schemeClr val="tx1"/>
                </a:solidFill>
                <a:effectLst/>
                <a:latin typeface="+mn-lt"/>
                <a:ea typeface="+mn-ea"/>
                <a:cs typeface="+mn-cs"/>
              </a:rPr>
              <a:t>Stickiness/advocacy</a:t>
            </a:r>
            <a:r>
              <a:rPr lang="en-US" sz="1200" kern="1200" dirty="0">
                <a:solidFill>
                  <a:schemeClr val="tx1"/>
                </a:solidFill>
                <a:effectLst/>
                <a:latin typeface="+mn-lt"/>
                <a:ea typeface="+mn-ea"/>
                <a:cs typeface="+mn-cs"/>
              </a:rPr>
              <a:t>: community size, creator retention, monthly active works, official re-posts</a:t>
            </a: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19</a:t>
            </a:fld>
            <a:endParaRPr lang="LID4096"/>
          </a:p>
        </p:txBody>
      </p:sp>
    </p:spTree>
    <p:extLst>
      <p:ext uri="{BB962C8B-B14F-4D97-AF65-F5344CB8AC3E}">
        <p14:creationId xmlns:p14="http://schemas.microsoft.com/office/powerpoint/2010/main" val="2998059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r>
              <a:rPr lang="en-US" sz="1200" b="1" kern="1200" dirty="0">
                <a:solidFill>
                  <a:schemeClr val="tx1"/>
                </a:solidFill>
                <a:effectLst/>
                <a:latin typeface="+mn-lt"/>
                <a:ea typeface="+mn-ea"/>
                <a:cs typeface="+mn-cs"/>
              </a:rPr>
              <a:t>Questionnaire Design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target group for this research is individuals aged 18-25 who have already purchased the DJI Pocket 3 or are potential student consumers.</a:t>
            </a:r>
          </a:p>
          <a:p>
            <a:r>
              <a:rPr lang="en-US" sz="1200" kern="1200" dirty="0">
                <a:solidFill>
                  <a:schemeClr val="tx1"/>
                </a:solidFill>
                <a:effectLst/>
                <a:latin typeface="+mn-lt"/>
                <a:ea typeface="+mn-ea"/>
                <a:cs typeface="+mn-cs"/>
              </a:rPr>
              <a:t>Research objectives: To understand the user personas, purchasing behaviors and habits, usage scenarios, brand recognition and attitudes of consumers and potential consumer groups, explore market segmentation with commercial value, and provide data support for subsequent targeted marketing strategies.</a:t>
            </a: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20</a:t>
            </a:fld>
            <a:endParaRPr lang="LID4096"/>
          </a:p>
        </p:txBody>
      </p:sp>
    </p:spTree>
    <p:extLst>
      <p:ext uri="{BB962C8B-B14F-4D97-AF65-F5344CB8AC3E}">
        <p14:creationId xmlns:p14="http://schemas.microsoft.com/office/powerpoint/2010/main" val="234001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E088-5AE4-474B-9D55-117BEF9E8B2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B667EFA-F858-56DE-0FA9-68015B5A4D1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0BC1AA-C835-C153-ED5B-F47E88652C77}"/>
              </a:ext>
            </a:extLst>
          </p:cNvPr>
          <p:cNvSpPr>
            <a:spLocks noGrp="1"/>
          </p:cNvSpPr>
          <p:nvPr>
            <p:ph type="body" idx="1"/>
          </p:nvPr>
        </p:nvSpPr>
        <p:spPr/>
        <p:txBody>
          <a:bodyPr/>
          <a:lstStyle/>
          <a:p>
            <a:endParaRPr lang="LID4096" dirty="0"/>
          </a:p>
        </p:txBody>
      </p:sp>
      <p:sp>
        <p:nvSpPr>
          <p:cNvPr id="4" name="灯片编号占位符 3">
            <a:extLst>
              <a:ext uri="{FF2B5EF4-FFF2-40B4-BE49-F238E27FC236}">
                <a16:creationId xmlns:a16="http://schemas.microsoft.com/office/drawing/2014/main" id="{9D58E7C8-5414-3F75-45CC-3B6F656578E1}"/>
              </a:ext>
            </a:extLst>
          </p:cNvPr>
          <p:cNvSpPr>
            <a:spLocks noGrp="1"/>
          </p:cNvSpPr>
          <p:nvPr>
            <p:ph type="sldNum" sz="quarter" idx="5"/>
          </p:nvPr>
        </p:nvSpPr>
        <p:spPr/>
        <p:txBody>
          <a:bodyPr/>
          <a:lstStyle/>
          <a:p>
            <a:fld id="{AD9C9B7F-C869-4936-AFCE-1A0E4EAFEA55}" type="slidenum">
              <a:rPr lang="LID4096" smtClean="0"/>
              <a:t>21</a:t>
            </a:fld>
            <a:endParaRPr lang="LID4096"/>
          </a:p>
        </p:txBody>
      </p:sp>
    </p:spTree>
    <p:extLst>
      <p:ext uri="{BB962C8B-B14F-4D97-AF65-F5344CB8AC3E}">
        <p14:creationId xmlns:p14="http://schemas.microsoft.com/office/powerpoint/2010/main" val="416997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9EF9-60B2-4875-2CA1-FB502F759CA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7DF6299-2042-7B91-E9C7-56670275CC6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82041DC-04FF-51AE-1637-3A9C02A67200}"/>
              </a:ext>
            </a:extLst>
          </p:cNvPr>
          <p:cNvSpPr>
            <a:spLocks noGrp="1"/>
          </p:cNvSpPr>
          <p:nvPr>
            <p:ph type="body" idx="1"/>
          </p:nvPr>
        </p:nvSpPr>
        <p:spPr/>
        <p:txBody>
          <a:bodyPr/>
          <a:lstStyle/>
          <a:p>
            <a:endParaRPr lang="LID4096" dirty="0"/>
          </a:p>
        </p:txBody>
      </p:sp>
      <p:sp>
        <p:nvSpPr>
          <p:cNvPr id="4" name="灯片编号占位符 3">
            <a:extLst>
              <a:ext uri="{FF2B5EF4-FFF2-40B4-BE49-F238E27FC236}">
                <a16:creationId xmlns:a16="http://schemas.microsoft.com/office/drawing/2014/main" id="{D8B11025-D272-1B36-7CFB-BD513B4CFEF3}"/>
              </a:ext>
            </a:extLst>
          </p:cNvPr>
          <p:cNvSpPr>
            <a:spLocks noGrp="1"/>
          </p:cNvSpPr>
          <p:nvPr>
            <p:ph type="sldNum" sz="quarter" idx="5"/>
          </p:nvPr>
        </p:nvSpPr>
        <p:spPr/>
        <p:txBody>
          <a:bodyPr/>
          <a:lstStyle/>
          <a:p>
            <a:fld id="{AD9C9B7F-C869-4936-AFCE-1A0E4EAFEA55}" type="slidenum">
              <a:rPr lang="LID4096" smtClean="0"/>
              <a:t>22</a:t>
            </a:fld>
            <a:endParaRPr lang="LID4096"/>
          </a:p>
        </p:txBody>
      </p:sp>
    </p:spTree>
    <p:extLst>
      <p:ext uri="{BB962C8B-B14F-4D97-AF65-F5344CB8AC3E}">
        <p14:creationId xmlns:p14="http://schemas.microsoft.com/office/powerpoint/2010/main" val="3738870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品牌名称：</a:t>
            </a:r>
            <a:r>
              <a:rPr lang="en-HK" sz="1200" kern="1200" dirty="0">
                <a:solidFill>
                  <a:schemeClr val="tx1"/>
                </a:solidFill>
                <a:effectLst/>
                <a:latin typeface="+mn-lt"/>
                <a:ea typeface="+mn-ea"/>
                <a:cs typeface="+mn-cs"/>
              </a:rPr>
              <a:t>DJI Technology Co., Ltd.</a:t>
            </a:r>
          </a:p>
          <a:p>
            <a:r>
              <a:rPr lang="zh-CN" altLang="en-US" sz="1200" kern="1200" dirty="0">
                <a:solidFill>
                  <a:schemeClr val="tx1"/>
                </a:solidFill>
                <a:effectLst/>
                <a:latin typeface="+mn-lt"/>
                <a:ea typeface="+mn-ea"/>
                <a:cs typeface="+mn-cs"/>
              </a:rPr>
              <a:t>品牌简介：</a:t>
            </a:r>
            <a:r>
              <a:rPr lang="en-HK" sz="1200" kern="1200" dirty="0">
                <a:solidFill>
                  <a:schemeClr val="tx1"/>
                </a:solidFill>
                <a:effectLst/>
                <a:latin typeface="+mn-lt"/>
                <a:ea typeface="+mn-ea"/>
                <a:cs typeface="+mn-cs"/>
              </a:rPr>
              <a:t>DJI is a privately owned Chinese company headquartered in Shenzhen, specializing in civilian drones, creative camera technology, and related accessories for aerial photography, filmmaking, and other applications. Founded in 2006 by Frank Wang Tao, DJI has grown into the global leader in its field, with a focus on innovative products for consumer, professional, agricultural, and commercial uses.</a:t>
            </a:r>
          </a:p>
          <a:p>
            <a:r>
              <a:rPr lang="en-HK" sz="1200" kern="1200" dirty="0">
                <a:solidFill>
                  <a:schemeClr val="tx1"/>
                </a:solidFill>
                <a:effectLst/>
                <a:latin typeface="+mn-lt"/>
                <a:ea typeface="+mn-ea"/>
                <a:cs typeface="+mn-cs"/>
              </a:rPr>
              <a:t> </a:t>
            </a:r>
          </a:p>
          <a:p>
            <a:r>
              <a:rPr lang="zh-CN" altLang="en-US" sz="1200" kern="1200" dirty="0">
                <a:solidFill>
                  <a:schemeClr val="tx1"/>
                </a:solidFill>
                <a:effectLst/>
                <a:latin typeface="+mn-lt"/>
                <a:ea typeface="+mn-ea"/>
                <a:cs typeface="+mn-cs"/>
              </a:rPr>
              <a:t>品牌理念：</a:t>
            </a:r>
            <a:r>
              <a:rPr lang="en-US" altLang="zh-CN" sz="1200" kern="1200" dirty="0">
                <a:solidFill>
                  <a:schemeClr val="tx1"/>
                </a:solidFill>
                <a:effectLst/>
                <a:latin typeface="+mn-lt"/>
                <a:ea typeface="+mn-ea"/>
                <a:cs typeface="+mn-cs"/>
              </a:rPr>
              <a:t>"</a:t>
            </a:r>
            <a:r>
              <a:rPr lang="zh-CN" altLang="en-US" sz="1200" kern="1200" dirty="0">
                <a:solidFill>
                  <a:schemeClr val="tx1"/>
                </a:solidFill>
                <a:effectLst/>
                <a:latin typeface="+mn-lt"/>
                <a:ea typeface="+mn-ea"/>
                <a:cs typeface="+mn-cs"/>
              </a:rPr>
              <a:t>未来无所不可</a:t>
            </a:r>
            <a:r>
              <a:rPr lang="en-US" altLang="zh-CN" sz="1200" kern="1200" dirty="0">
                <a:solidFill>
                  <a:schemeClr val="tx1"/>
                </a:solidFill>
                <a:effectLst/>
                <a:latin typeface="+mn-lt"/>
                <a:ea typeface="+mn-ea"/>
                <a:cs typeface="+mn-cs"/>
              </a:rPr>
              <a:t>"(</a:t>
            </a:r>
            <a:r>
              <a:rPr lang="en-HK" sz="1200" kern="1200" dirty="0">
                <a:solidFill>
                  <a:schemeClr val="tx1"/>
                </a:solidFill>
                <a:effectLst/>
                <a:latin typeface="+mn-lt"/>
                <a:ea typeface="+mn-ea"/>
                <a:cs typeface="+mn-cs"/>
              </a:rPr>
              <a:t>The Future of Possible)</a:t>
            </a:r>
          </a:p>
          <a:p>
            <a:endParaRPr lang="en-HK"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主要产品：</a:t>
            </a:r>
          </a:p>
          <a:p>
            <a:r>
              <a:rPr lang="zh-CN" altLang="en-US" sz="1200" kern="1200" dirty="0">
                <a:solidFill>
                  <a:schemeClr val="tx1"/>
                </a:solidFill>
                <a:effectLst/>
                <a:latin typeface="+mn-lt"/>
                <a:ea typeface="+mn-ea"/>
                <a:cs typeface="+mn-cs"/>
              </a:rPr>
              <a:t>航拍无人机</a:t>
            </a:r>
            <a:r>
              <a:rPr lang="en-US" altLang="zh-CN" sz="1200" kern="1200" dirty="0">
                <a:solidFill>
                  <a:schemeClr val="tx1"/>
                </a:solidFill>
                <a:effectLst/>
                <a:latin typeface="+mn-lt"/>
                <a:ea typeface="+mn-ea"/>
                <a:cs typeface="+mn-cs"/>
              </a:rPr>
              <a:t>( </a:t>
            </a:r>
            <a:r>
              <a:rPr lang="en-HK" sz="1200" kern="1200" dirty="0">
                <a:solidFill>
                  <a:schemeClr val="tx1"/>
                </a:solidFill>
                <a:effectLst/>
                <a:latin typeface="+mn-lt"/>
                <a:ea typeface="+mn-ea"/>
                <a:cs typeface="+mn-cs"/>
              </a:rPr>
              <a:t>Camera Drones )</a:t>
            </a:r>
          </a:p>
          <a:p>
            <a:r>
              <a:rPr lang="en-HK" sz="1200" kern="1200" dirty="0">
                <a:solidFill>
                  <a:schemeClr val="tx1"/>
                </a:solidFill>
                <a:effectLst/>
                <a:latin typeface="+mn-lt"/>
                <a:ea typeface="+mn-ea"/>
                <a:cs typeface="+mn-cs"/>
              </a:rPr>
              <a:t>DJI Mavic 3 Classic</a:t>
            </a:r>
          </a:p>
          <a:p>
            <a:r>
              <a:rPr lang="en-HK" sz="1200" kern="1200" dirty="0">
                <a:solidFill>
                  <a:schemeClr val="tx1"/>
                </a:solidFill>
                <a:effectLst/>
                <a:latin typeface="+mn-lt"/>
                <a:ea typeface="+mn-ea"/>
                <a:cs typeface="+mn-cs"/>
              </a:rPr>
              <a:t>DJI Mavic 3</a:t>
            </a:r>
          </a:p>
          <a:p>
            <a:r>
              <a:rPr lang="en-HK" sz="1200" kern="1200" dirty="0">
                <a:solidFill>
                  <a:schemeClr val="tx1"/>
                </a:solidFill>
                <a:effectLst/>
                <a:latin typeface="+mn-lt"/>
                <a:ea typeface="+mn-ea"/>
                <a:cs typeface="+mn-cs"/>
              </a:rPr>
              <a:t>Mavic 2</a:t>
            </a:r>
          </a:p>
          <a:p>
            <a:r>
              <a:rPr lang="en-HK" sz="1200" kern="1200" dirty="0">
                <a:solidFill>
                  <a:schemeClr val="tx1"/>
                </a:solidFill>
                <a:effectLst/>
                <a:latin typeface="+mn-lt"/>
                <a:ea typeface="+mn-ea"/>
                <a:cs typeface="+mn-cs"/>
              </a:rPr>
              <a:t>Mavic Pro</a:t>
            </a:r>
          </a:p>
          <a:p>
            <a:r>
              <a:rPr lang="en-HK" sz="1200" kern="1200" dirty="0">
                <a:solidFill>
                  <a:schemeClr val="tx1"/>
                </a:solidFill>
                <a:effectLst/>
                <a:latin typeface="+mn-lt"/>
                <a:ea typeface="+mn-ea"/>
                <a:cs typeface="+mn-cs"/>
              </a:rPr>
              <a:t>Mavic Pro Platinum</a:t>
            </a:r>
          </a:p>
          <a:p>
            <a:r>
              <a:rPr lang="zh-CN" altLang="en-US" sz="1200" kern="1200" dirty="0">
                <a:solidFill>
                  <a:schemeClr val="tx1"/>
                </a:solidFill>
                <a:effectLst/>
                <a:latin typeface="+mn-lt"/>
                <a:ea typeface="+mn-ea"/>
                <a:cs typeface="+mn-cs"/>
              </a:rPr>
              <a:t>手持摄影装置</a:t>
            </a:r>
            <a:r>
              <a:rPr lang="en-US" altLang="zh-CN" sz="1200" kern="1200" dirty="0">
                <a:solidFill>
                  <a:schemeClr val="tx1"/>
                </a:solidFill>
                <a:effectLst/>
                <a:latin typeface="+mn-lt"/>
                <a:ea typeface="+mn-ea"/>
                <a:cs typeface="+mn-cs"/>
              </a:rPr>
              <a:t>( </a:t>
            </a:r>
            <a:r>
              <a:rPr lang="en-HK" sz="1200" kern="1200" dirty="0">
                <a:solidFill>
                  <a:schemeClr val="tx1"/>
                </a:solidFill>
                <a:effectLst/>
                <a:latin typeface="+mn-lt"/>
                <a:ea typeface="+mn-ea"/>
                <a:cs typeface="+mn-cs"/>
              </a:rPr>
              <a:t>Handheld )</a:t>
            </a:r>
          </a:p>
          <a:p>
            <a:r>
              <a:rPr lang="en-HK" sz="1200" kern="1200" dirty="0">
                <a:solidFill>
                  <a:schemeClr val="tx1"/>
                </a:solidFill>
                <a:effectLst/>
                <a:latin typeface="+mn-lt"/>
                <a:ea typeface="+mn-ea"/>
                <a:cs typeface="+mn-cs"/>
              </a:rPr>
              <a:t>Osmo Action Series</a:t>
            </a:r>
          </a:p>
          <a:p>
            <a:r>
              <a:rPr lang="en-HK" sz="1200" kern="1200" dirty="0">
                <a:solidFill>
                  <a:schemeClr val="tx1"/>
                </a:solidFill>
                <a:effectLst/>
                <a:latin typeface="+mn-lt"/>
                <a:ea typeface="+mn-ea"/>
                <a:cs typeface="+mn-cs"/>
              </a:rPr>
              <a:t>Osmo 360 Series</a:t>
            </a:r>
          </a:p>
          <a:p>
            <a:r>
              <a:rPr lang="en-HK" sz="1200" kern="1200" dirty="0">
                <a:solidFill>
                  <a:schemeClr val="tx1"/>
                </a:solidFill>
                <a:effectLst/>
                <a:latin typeface="+mn-lt"/>
                <a:ea typeface="+mn-ea"/>
                <a:cs typeface="+mn-cs"/>
              </a:rPr>
              <a:t>Osmo Nano Series</a:t>
            </a:r>
          </a:p>
          <a:p>
            <a:r>
              <a:rPr lang="en-HK" sz="1200" kern="1200" dirty="0">
                <a:solidFill>
                  <a:schemeClr val="tx1"/>
                </a:solidFill>
                <a:effectLst/>
                <a:latin typeface="+mn-lt"/>
                <a:ea typeface="+mn-ea"/>
                <a:cs typeface="+mn-cs"/>
              </a:rPr>
              <a:t>Osmo Pocket Series</a:t>
            </a:r>
          </a:p>
          <a:p>
            <a:r>
              <a:rPr lang="en-HK" sz="1200" kern="1200" dirty="0">
                <a:solidFill>
                  <a:schemeClr val="tx1"/>
                </a:solidFill>
                <a:effectLst/>
                <a:latin typeface="+mn-lt"/>
                <a:ea typeface="+mn-ea"/>
                <a:cs typeface="+mn-cs"/>
              </a:rPr>
              <a:t>Osmo Mobile Series</a:t>
            </a:r>
          </a:p>
          <a:p>
            <a:r>
              <a:rPr lang="en-HK" sz="1200" kern="1200" dirty="0">
                <a:solidFill>
                  <a:schemeClr val="tx1"/>
                </a:solidFill>
                <a:effectLst/>
                <a:latin typeface="+mn-lt"/>
                <a:ea typeface="+mn-ea"/>
                <a:cs typeface="+mn-cs"/>
              </a:rPr>
              <a:t>DJI Mic Series</a:t>
            </a:r>
          </a:p>
          <a:p>
            <a:r>
              <a:rPr lang="en-HK" sz="1200" kern="1200" dirty="0">
                <a:solidFill>
                  <a:schemeClr val="tx1"/>
                </a:solidFill>
                <a:effectLst/>
                <a:latin typeface="+mn-lt"/>
                <a:ea typeface="+mn-ea"/>
                <a:cs typeface="+mn-cs"/>
              </a:rPr>
              <a:t>Ronin Camera</a:t>
            </a:r>
          </a:p>
          <a:p>
            <a:r>
              <a:rPr lang="en-HK" sz="1200" kern="1200" dirty="0">
                <a:solidFill>
                  <a:schemeClr val="tx1"/>
                </a:solidFill>
                <a:effectLst/>
                <a:latin typeface="+mn-lt"/>
                <a:ea typeface="+mn-ea"/>
                <a:cs typeface="+mn-cs"/>
              </a:rPr>
              <a:t>Ronin Stabilizer</a:t>
            </a:r>
          </a:p>
          <a:p>
            <a:r>
              <a:rPr lang="zh-CN" altLang="en-US" sz="1200" kern="1200" dirty="0">
                <a:solidFill>
                  <a:schemeClr val="tx1"/>
                </a:solidFill>
                <a:effectLst/>
                <a:latin typeface="+mn-lt"/>
                <a:ea typeface="+mn-ea"/>
                <a:cs typeface="+mn-cs"/>
              </a:rPr>
              <a:t>户外电源</a:t>
            </a:r>
            <a:r>
              <a:rPr lang="en-US" altLang="zh-CN" sz="1200" kern="1200" dirty="0">
                <a:solidFill>
                  <a:schemeClr val="tx1"/>
                </a:solidFill>
                <a:effectLst/>
                <a:latin typeface="+mn-lt"/>
                <a:ea typeface="+mn-ea"/>
                <a:cs typeface="+mn-cs"/>
              </a:rPr>
              <a:t>( </a:t>
            </a:r>
            <a:r>
              <a:rPr lang="en-HK" sz="1200" kern="1200" dirty="0">
                <a:solidFill>
                  <a:schemeClr val="tx1"/>
                </a:solidFill>
                <a:effectLst/>
                <a:latin typeface="+mn-lt"/>
                <a:ea typeface="+mn-ea"/>
                <a:cs typeface="+mn-cs"/>
              </a:rPr>
              <a:t>Power )</a:t>
            </a:r>
          </a:p>
          <a:p>
            <a:r>
              <a:rPr lang="en-HK" sz="1200" kern="1200" dirty="0">
                <a:solidFill>
                  <a:schemeClr val="tx1"/>
                </a:solidFill>
                <a:effectLst/>
                <a:latin typeface="+mn-lt"/>
                <a:ea typeface="+mn-ea"/>
                <a:cs typeface="+mn-cs"/>
              </a:rPr>
              <a:t>DJI Power Series</a:t>
            </a:r>
          </a:p>
          <a:p>
            <a:endParaRPr lang="en-HK" sz="1200" kern="1200" dirty="0">
              <a:solidFill>
                <a:schemeClr val="tx1"/>
              </a:solidFill>
              <a:effectLst/>
              <a:latin typeface="+mn-lt"/>
              <a:ea typeface="+mn-ea"/>
              <a:cs typeface="+mn-cs"/>
            </a:endParaRP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3</a:t>
            </a:fld>
            <a:endParaRPr lang="LID4096"/>
          </a:p>
        </p:txBody>
      </p:sp>
    </p:spTree>
    <p:extLst>
      <p:ext uri="{BB962C8B-B14F-4D97-AF65-F5344CB8AC3E}">
        <p14:creationId xmlns:p14="http://schemas.microsoft.com/office/powerpoint/2010/main" val="9133823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35708-E6B0-22D8-99F7-B89D1954658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66D871B-756C-398B-DC0E-D9360C4E404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F598DA1-FA2D-33E7-CFF2-03365A996C90}"/>
              </a:ext>
            </a:extLst>
          </p:cNvPr>
          <p:cNvSpPr>
            <a:spLocks noGrp="1"/>
          </p:cNvSpPr>
          <p:nvPr>
            <p:ph type="body" idx="1"/>
          </p:nvPr>
        </p:nvSpPr>
        <p:spPr/>
        <p:txBody>
          <a:bodyPr/>
          <a:lstStyle/>
          <a:p>
            <a:endParaRPr lang="LID4096" dirty="0"/>
          </a:p>
        </p:txBody>
      </p:sp>
      <p:sp>
        <p:nvSpPr>
          <p:cNvPr id="4" name="灯片编号占位符 3">
            <a:extLst>
              <a:ext uri="{FF2B5EF4-FFF2-40B4-BE49-F238E27FC236}">
                <a16:creationId xmlns:a16="http://schemas.microsoft.com/office/drawing/2014/main" id="{BA72BA77-5E97-EC67-B602-88BBE3767BD2}"/>
              </a:ext>
            </a:extLst>
          </p:cNvPr>
          <p:cNvSpPr>
            <a:spLocks noGrp="1"/>
          </p:cNvSpPr>
          <p:nvPr>
            <p:ph type="sldNum" sz="quarter" idx="5"/>
          </p:nvPr>
        </p:nvSpPr>
        <p:spPr/>
        <p:txBody>
          <a:bodyPr/>
          <a:lstStyle/>
          <a:p>
            <a:fld id="{AD9C9B7F-C869-4936-AFCE-1A0E4EAFEA55}" type="slidenum">
              <a:rPr lang="LID4096" smtClean="0"/>
              <a:t>23</a:t>
            </a:fld>
            <a:endParaRPr lang="LID4096"/>
          </a:p>
        </p:txBody>
      </p:sp>
    </p:spTree>
    <p:extLst>
      <p:ext uri="{BB962C8B-B14F-4D97-AF65-F5344CB8AC3E}">
        <p14:creationId xmlns:p14="http://schemas.microsoft.com/office/powerpoint/2010/main" val="3229338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产品定位：</a:t>
            </a:r>
            <a:r>
              <a:rPr lang="en-HK" sz="1200" kern="1200" dirty="0">
                <a:solidFill>
                  <a:schemeClr val="tx1"/>
                </a:solidFill>
                <a:effectLst/>
                <a:latin typeface="+mn-lt"/>
                <a:ea typeface="+mn-ea"/>
                <a:cs typeface="+mn-cs"/>
              </a:rPr>
              <a:t>A highly portable, high-quality shooting device for lightweight content creators</a:t>
            </a:r>
          </a:p>
          <a:p>
            <a:r>
              <a:rPr lang="zh-CN" altLang="en-US" sz="1200" kern="1200" dirty="0">
                <a:solidFill>
                  <a:schemeClr val="tx1"/>
                </a:solidFill>
                <a:effectLst/>
                <a:latin typeface="+mn-lt"/>
                <a:ea typeface="+mn-ea"/>
                <a:cs typeface="+mn-cs"/>
              </a:rPr>
              <a:t>产品特点：</a:t>
            </a:r>
            <a:r>
              <a:rPr lang="en-HK" sz="1200" kern="1200" dirty="0">
                <a:solidFill>
                  <a:schemeClr val="tx1"/>
                </a:solidFill>
                <a:effectLst/>
                <a:latin typeface="+mn-lt"/>
                <a:ea typeface="+mn-ea"/>
                <a:cs typeface="+mn-cs"/>
              </a:rPr>
              <a:t>Portable anti-shake, 4K shooting, intelligent following, AI theme generation, focusing on vlogging, traveling, daily recording and other scenes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The all-new Pocket 3 features a powerful 1-inch CMOS sensor that puts detail-rich imaging right in the palm of your hand. With a 2-inch rotatable touchscreen and full-pixel fast focusing, go horizontal or vertical for more precise awareness and control. 4K/120fps, three-axis mechanical stabilization, and a host of intelligent features make Pocket 3 ready for any moving moment.</a:t>
            </a:r>
            <a:r>
              <a:rPr lang="en-US" altLang="zh-CN"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4</a:t>
            </a:fld>
            <a:endParaRPr lang="LID4096"/>
          </a:p>
        </p:txBody>
      </p:sp>
    </p:spTree>
    <p:extLst>
      <p:ext uri="{BB962C8B-B14F-4D97-AF65-F5344CB8AC3E}">
        <p14:creationId xmlns:p14="http://schemas.microsoft.com/office/powerpoint/2010/main" val="4223764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1200" dirty="0">
                <a:solidFill>
                  <a:schemeClr val="tx1"/>
                </a:solidFill>
                <a:effectLst/>
                <a:latin typeface="+mn-lt"/>
                <a:ea typeface="+mn-ea"/>
                <a:cs typeface="+mn-cs"/>
              </a:rPr>
              <a:t>主要卖点：</a:t>
            </a:r>
            <a:r>
              <a:rPr lang="en-US" altLang="zh-CN" sz="1200" kern="1200" dirty="0">
                <a:solidFill>
                  <a:schemeClr val="tx1"/>
                </a:solidFill>
                <a:effectLst/>
                <a:latin typeface="+mn-lt"/>
                <a:ea typeface="+mn-ea"/>
                <a:cs typeface="+mn-cs"/>
              </a:rPr>
              <a:t>1.</a:t>
            </a:r>
            <a:r>
              <a:rPr lang="en-HK" sz="1200" kern="1200" dirty="0">
                <a:solidFill>
                  <a:schemeClr val="tx1"/>
                </a:solidFill>
                <a:effectLst/>
                <a:latin typeface="+mn-lt"/>
                <a:ea typeface="+mn-ea"/>
                <a:cs typeface="+mn-cs"/>
              </a:rPr>
              <a:t>High-quality video and sound</a:t>
            </a:r>
          </a:p>
          <a:p>
            <a:pPr lvl="0"/>
            <a:r>
              <a:rPr lang="en-HK" sz="1200" kern="1200" dirty="0">
                <a:solidFill>
                  <a:schemeClr val="tx1"/>
                </a:solidFill>
                <a:effectLst/>
                <a:latin typeface="+mn-lt"/>
                <a:ea typeface="+mn-ea"/>
                <a:cs typeface="+mn-cs"/>
              </a:rPr>
              <a:t>Portable</a:t>
            </a:r>
          </a:p>
          <a:p>
            <a:pPr lvl="0"/>
            <a:r>
              <a:rPr lang="en-HK" sz="1200" kern="1200" dirty="0">
                <a:solidFill>
                  <a:schemeClr val="tx1"/>
                </a:solidFill>
                <a:effectLst/>
                <a:latin typeface="+mn-lt"/>
                <a:ea typeface="+mn-ea"/>
                <a:cs typeface="+mn-cs"/>
              </a:rPr>
              <a:t>Easy to use</a:t>
            </a:r>
          </a:p>
          <a:p>
            <a:pPr lvl="0"/>
            <a:r>
              <a:rPr lang="en-HK" sz="1200" kern="1200" dirty="0">
                <a:solidFill>
                  <a:schemeClr val="tx1"/>
                </a:solidFill>
                <a:effectLst/>
                <a:latin typeface="+mn-lt"/>
                <a:ea typeface="+mn-ea"/>
                <a:cs typeface="+mn-cs"/>
              </a:rPr>
              <a:t>Fast charging, Long lasting</a:t>
            </a:r>
          </a:p>
          <a:p>
            <a:pPr lvl="0"/>
            <a:r>
              <a:rPr lang="en-HK" sz="1200" kern="1200" dirty="0">
                <a:solidFill>
                  <a:schemeClr val="tx1"/>
                </a:solidFill>
                <a:effectLst/>
                <a:latin typeface="+mn-lt"/>
                <a:ea typeface="+mn-ea"/>
                <a:cs typeface="+mn-cs"/>
              </a:rPr>
              <a:t>Glamour effects (Optional)</a:t>
            </a: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5</a:t>
            </a:fld>
            <a:endParaRPr lang="LID4096"/>
          </a:p>
        </p:txBody>
      </p:sp>
    </p:spTree>
    <p:extLst>
      <p:ext uri="{BB962C8B-B14F-4D97-AF65-F5344CB8AC3E}">
        <p14:creationId xmlns:p14="http://schemas.microsoft.com/office/powerpoint/2010/main" val="1384114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主要竞品：</a:t>
            </a:r>
            <a:r>
              <a:rPr lang="en-HK" sz="1200" kern="1200" dirty="0">
                <a:solidFill>
                  <a:schemeClr val="tx1"/>
                </a:solidFill>
                <a:effectLst/>
                <a:latin typeface="+mn-lt"/>
                <a:ea typeface="+mn-ea"/>
                <a:cs typeface="+mn-cs"/>
              </a:rPr>
              <a:t>iPhone Shooting Features, Sony ZV-1, Insta360 Series, etc.</a:t>
            </a:r>
          </a:p>
          <a:p>
            <a:endParaRPr lang="LID4096" dirty="0"/>
          </a:p>
        </p:txBody>
      </p:sp>
      <p:sp>
        <p:nvSpPr>
          <p:cNvPr id="4" name="灯片编号占位符 3"/>
          <p:cNvSpPr>
            <a:spLocks noGrp="1"/>
          </p:cNvSpPr>
          <p:nvPr>
            <p:ph type="sldNum" sz="quarter" idx="5"/>
          </p:nvPr>
        </p:nvSpPr>
        <p:spPr/>
        <p:txBody>
          <a:bodyPr/>
          <a:lstStyle/>
          <a:p>
            <a:fld id="{AD9C9B7F-C869-4936-AFCE-1A0E4EAFEA55}" type="slidenum">
              <a:rPr lang="LID4096" smtClean="0"/>
              <a:t>6</a:t>
            </a:fld>
            <a:endParaRPr lang="LID4096"/>
          </a:p>
        </p:txBody>
      </p:sp>
    </p:spTree>
    <p:extLst>
      <p:ext uri="{BB962C8B-B14F-4D97-AF65-F5344CB8AC3E}">
        <p14:creationId xmlns:p14="http://schemas.microsoft.com/office/powerpoint/2010/main" val="526383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B1BA12-6AF8-27EB-0D11-60AA61B135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6FDC617-34D6-6C74-A796-2716051D3E5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5F85F40-85B5-DA60-18B9-9FCB34DE1585}"/>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Users aged 18-25 make up the largest group (52%), followed by those aged 26-35 (35%). Among the most passionate fans ('avid supporters'), the 18-25 age group is even larger (56%), showing a clear trend towards a young user base.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Users under 18 and over 45 represent smaller segments (approximately 4% and 2% respectively).</a:t>
            </a:r>
          </a:p>
          <a:p>
            <a:endParaRPr lang="LID4096" dirty="0"/>
          </a:p>
        </p:txBody>
      </p:sp>
      <p:sp>
        <p:nvSpPr>
          <p:cNvPr id="4" name="灯片编号占位符 3">
            <a:extLst>
              <a:ext uri="{FF2B5EF4-FFF2-40B4-BE49-F238E27FC236}">
                <a16:creationId xmlns:a16="http://schemas.microsoft.com/office/drawing/2014/main" id="{57E6348B-0AAC-56F5-B357-A8A32BA149BC}"/>
              </a:ext>
            </a:extLst>
          </p:cNvPr>
          <p:cNvSpPr>
            <a:spLocks noGrp="1"/>
          </p:cNvSpPr>
          <p:nvPr>
            <p:ph type="sldNum" sz="quarter" idx="5"/>
          </p:nvPr>
        </p:nvSpPr>
        <p:spPr/>
        <p:txBody>
          <a:bodyPr/>
          <a:lstStyle/>
          <a:p>
            <a:fld id="{AD9C9B7F-C869-4936-AFCE-1A0E4EAFEA55}" type="slidenum">
              <a:rPr lang="LID4096" smtClean="0"/>
              <a:t>9</a:t>
            </a:fld>
            <a:endParaRPr lang="LID4096"/>
          </a:p>
        </p:txBody>
      </p:sp>
    </p:spTree>
    <p:extLst>
      <p:ext uri="{BB962C8B-B14F-4D97-AF65-F5344CB8AC3E}">
        <p14:creationId xmlns:p14="http://schemas.microsoft.com/office/powerpoint/2010/main" val="1123131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3595C-E991-00CE-9B3A-A7CDD31C321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DF4C145-8FAB-0FBD-0C46-4FCFCB7ED8D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13C5386-61A4-0462-B7D6-2585D61F79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a:solidFill>
                  <a:schemeClr val="tx1"/>
                </a:solidFill>
                <a:effectLst/>
                <a:latin typeface="+mn-lt"/>
                <a:ea typeface="+mn-ea"/>
                <a:cs typeface="+mn-cs"/>
              </a:rPr>
              <a:t>专业背景</a:t>
            </a:r>
            <a:r>
              <a:rPr lang="en-US" sz="1200" kern="1200" dirty="0">
                <a:solidFill>
                  <a:schemeClr val="tx1"/>
                </a:solidFill>
                <a:effectLst/>
                <a:latin typeface="+mn-lt"/>
                <a:ea typeface="+mn-ea"/>
                <a:cs typeface="+mn-cs"/>
              </a:rPr>
              <a:t>Professional Background:</a:t>
            </a:r>
            <a:r>
              <a:rPr lang="zh-CN" altLang="en-US"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Users likely come from diverse fields related to content creation and outdoor activities, such as media, design, tourism management, and sports. A campus trends report indicates that students born post-2005 are actively investing in self-improvement (e.g., AI editing, photography, language learning), suggesting heavier usage among majors like new media and arts, which have high demand for digital devices.</a:t>
            </a:r>
          </a:p>
          <a:p>
            <a:endParaRPr lang="en-US" altLang="zh-CN"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收入来源：</a:t>
            </a:r>
            <a:r>
              <a:rPr lang="en-US" sz="1200" kern="1200" dirty="0">
                <a:solidFill>
                  <a:schemeClr val="tx1"/>
                </a:solidFill>
                <a:effectLst/>
                <a:latin typeface="+mn-lt"/>
                <a:ea typeface="+mn-ea"/>
                <a:cs typeface="+mn-cs"/>
              </a:rPr>
              <a:t>Income Sources:</a:t>
            </a:r>
          </a:p>
          <a:p>
            <a:r>
              <a:rPr lang="en-US" sz="1200" kern="1200" dirty="0">
                <a:solidFill>
                  <a:schemeClr val="tx1"/>
                </a:solidFill>
                <a:effectLst/>
                <a:latin typeface="+mn-lt"/>
                <a:ea typeface="+mn-ea"/>
                <a:cs typeface="+mn-cs"/>
              </a:rPr>
              <a:t>Student users primarily rely on family support, part-time jobs, or income from investments/side hustles (e.g., trading, content creation). The campus report notes average monthly disposable income is around ¥2,500 for undergraduates, ¥3,200 for master's students, and ¥4,000 for doctoral students. However, they often supplement this through active earning efforts.</a:t>
            </a:r>
          </a:p>
          <a:p>
            <a:r>
              <a:rPr lang="en-US" sz="1200" kern="1200" dirty="0">
                <a:solidFill>
                  <a:schemeClr val="tx1"/>
                </a:solidFill>
                <a:effectLst/>
                <a:latin typeface="+mn-lt"/>
                <a:ea typeface="+mn-ea"/>
                <a:cs typeface="+mn-cs"/>
              </a:rPr>
              <a:t>Non-student users likely rely mainly on full-time employment income, though the reports don't detail this segment specifically.</a:t>
            </a:r>
          </a:p>
          <a:p>
            <a:endParaRPr lang="LID4096" dirty="0"/>
          </a:p>
        </p:txBody>
      </p:sp>
      <p:sp>
        <p:nvSpPr>
          <p:cNvPr id="4" name="灯片编号占位符 3">
            <a:extLst>
              <a:ext uri="{FF2B5EF4-FFF2-40B4-BE49-F238E27FC236}">
                <a16:creationId xmlns:a16="http://schemas.microsoft.com/office/drawing/2014/main" id="{A46BA0EA-EBAB-45D9-3363-B0DE57DE8914}"/>
              </a:ext>
            </a:extLst>
          </p:cNvPr>
          <p:cNvSpPr>
            <a:spLocks noGrp="1"/>
          </p:cNvSpPr>
          <p:nvPr>
            <p:ph type="sldNum" sz="quarter" idx="5"/>
          </p:nvPr>
        </p:nvSpPr>
        <p:spPr/>
        <p:txBody>
          <a:bodyPr/>
          <a:lstStyle/>
          <a:p>
            <a:fld id="{AD9C9B7F-C869-4936-AFCE-1A0E4EAFEA55}" type="slidenum">
              <a:rPr lang="LID4096" smtClean="0"/>
              <a:t>10</a:t>
            </a:fld>
            <a:endParaRPr lang="LID4096"/>
          </a:p>
        </p:txBody>
      </p:sp>
    </p:spTree>
    <p:extLst>
      <p:ext uri="{BB962C8B-B14F-4D97-AF65-F5344CB8AC3E}">
        <p14:creationId xmlns:p14="http://schemas.microsoft.com/office/powerpoint/2010/main" val="4066614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6BDF1-91E6-F008-30D1-7E7C93ACEE0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0FA7EDB-B36C-D357-B685-EB98E65AB8E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421CB1-475F-5D92-774E-03D65016115E}"/>
              </a:ext>
            </a:extLst>
          </p:cNvPr>
          <p:cNvSpPr>
            <a:spLocks noGrp="1"/>
          </p:cNvSpPr>
          <p:nvPr>
            <p:ph type="body" idx="1"/>
          </p:nvPr>
        </p:nvSpPr>
        <p:spPr/>
        <p:txBody>
          <a:bodyPr/>
          <a:lstStyle/>
          <a:p>
            <a:r>
              <a:rPr lang="zh-CN" altLang="en-US" sz="1200" kern="1200" dirty="0">
                <a:solidFill>
                  <a:schemeClr val="tx1"/>
                </a:solidFill>
                <a:effectLst/>
                <a:latin typeface="+mn-lt"/>
                <a:ea typeface="+mn-ea"/>
                <a:cs typeface="+mn-cs"/>
              </a:rPr>
              <a:t>心理特征</a:t>
            </a:r>
            <a:r>
              <a:rPr lang="en-HK" sz="1200" kern="1200" dirty="0">
                <a:solidFill>
                  <a:schemeClr val="tx1"/>
                </a:solidFill>
                <a:effectLst/>
                <a:latin typeface="+mn-lt"/>
                <a:ea typeface="+mn-ea"/>
                <a:cs typeface="+mn-cs"/>
              </a:rPr>
              <a:t>Psychographic Characteristics</a:t>
            </a:r>
          </a:p>
          <a:p>
            <a:r>
              <a:rPr lang="en-HK" sz="1200" kern="1200" dirty="0">
                <a:solidFill>
                  <a:schemeClr val="tx1"/>
                </a:solidFill>
                <a:effectLst/>
                <a:latin typeface="+mn-lt"/>
                <a:ea typeface="+mn-ea"/>
                <a:cs typeface="+mn-cs"/>
              </a:rPr>
              <a:t>- </a:t>
            </a:r>
            <a:r>
              <a:rPr lang="zh-CN" altLang="en-US" sz="1200" kern="1200" dirty="0">
                <a:solidFill>
                  <a:schemeClr val="tx1"/>
                </a:solidFill>
                <a:effectLst/>
                <a:latin typeface="+mn-lt"/>
                <a:ea typeface="+mn-ea"/>
                <a:cs typeface="+mn-cs"/>
              </a:rPr>
              <a:t>兴趣与生活方式：</a:t>
            </a:r>
            <a:r>
              <a:rPr lang="en-HK" sz="1200" kern="1200" dirty="0">
                <a:solidFill>
                  <a:schemeClr val="tx1"/>
                </a:solidFill>
                <a:effectLst/>
                <a:latin typeface="+mn-lt"/>
                <a:ea typeface="+mn-ea"/>
                <a:cs typeface="+mn-cs"/>
              </a:rPr>
              <a:t>Interests &amp; Lifestyle:</a:t>
            </a:r>
          </a:p>
          <a:p>
            <a:r>
              <a:rPr lang="en-US" sz="1200" kern="1200" dirty="0">
                <a:solidFill>
                  <a:schemeClr val="tx1"/>
                </a:solidFill>
                <a:effectLst/>
                <a:latin typeface="+mn-lt"/>
                <a:ea typeface="+mn-ea"/>
                <a:cs typeface="+mn-cs"/>
              </a:rPr>
              <a:t>Outdoors &amp; Travel: Avid fans prefer activities like cycling (40.97%), traveling (17.11%), fishing, hiking, and trekking. This aligns with the brand's association with a sense of "freedom and vibe."</a:t>
            </a:r>
          </a:p>
          <a:p>
            <a:r>
              <a:rPr lang="en-US" sz="1200" kern="1200" dirty="0">
                <a:solidFill>
                  <a:schemeClr val="tx1"/>
                </a:solidFill>
                <a:effectLst/>
                <a:latin typeface="+mn-lt"/>
                <a:ea typeface="+mn-ea"/>
                <a:cs typeface="+mn-cs"/>
              </a:rPr>
              <a:t>Daily Recording &amp; Social Sharing: Users treat action cameras as "social currency" for creating daily vlogs, capturing campus life, travel selfies, concerts, etc. The campus report adds that post-2005 students are into "light social relationships" (e.g., 'buddy' culture for specific activities) and use video content to strengthen their social circles.</a:t>
            </a:r>
          </a:p>
          <a:p>
            <a:r>
              <a:rPr lang="en-US" sz="1200" kern="1200" dirty="0">
                <a:solidFill>
                  <a:schemeClr val="tx1"/>
                </a:solidFill>
                <a:effectLst/>
                <a:latin typeface="+mn-lt"/>
                <a:ea typeface="+mn-ea"/>
                <a:cs typeface="+mn-cs"/>
              </a:rPr>
              <a:t>Tech Exploration: Users pay attention to product features like video clarity, image stabilization, and resolution. They actively use AI tools (e.g., editing software, smart assistants) to aid their creative process.</a:t>
            </a:r>
          </a:p>
          <a:p>
            <a:endParaRPr lang="en-US" sz="1200" kern="1200" dirty="0">
              <a:solidFill>
                <a:schemeClr val="tx1"/>
              </a:solidFill>
              <a:effectLst/>
              <a:latin typeface="+mn-lt"/>
              <a:ea typeface="+mn-ea"/>
              <a:cs typeface="+mn-cs"/>
            </a:endParaRPr>
          </a:p>
          <a:p>
            <a:r>
              <a:rPr lang="zh-CN" altLang="en-US" sz="1200" kern="1200" dirty="0">
                <a:solidFill>
                  <a:schemeClr val="tx1"/>
                </a:solidFill>
                <a:effectLst/>
                <a:latin typeface="+mn-lt"/>
                <a:ea typeface="+mn-ea"/>
                <a:cs typeface="+mn-cs"/>
              </a:rPr>
              <a:t>价值观：</a:t>
            </a:r>
            <a:r>
              <a:rPr lang="en-US" sz="1200" kern="1200" dirty="0">
                <a:solidFill>
                  <a:schemeClr val="tx1"/>
                </a:solidFill>
                <a:effectLst/>
                <a:latin typeface="+mn-lt"/>
                <a:ea typeface="+mn-ea"/>
                <a:cs typeface="+mn-cs"/>
              </a:rPr>
              <a:t>Values</a:t>
            </a:r>
          </a:p>
          <a:p>
            <a:r>
              <a:rPr lang="en-US" sz="1200" kern="1200" dirty="0">
                <a:solidFill>
                  <a:schemeClr val="tx1"/>
                </a:solidFill>
                <a:effectLst/>
                <a:latin typeface="+mn-lt"/>
                <a:ea typeface="+mn-ea"/>
                <a:cs typeface="+mn-cs"/>
              </a:rPr>
              <a:t>Self-Fulfillment &amp; Long-Term Growth: They value internal motivation (passion + potential + growth) and pursue "meaningful change." For example, content from supporters often highlights themes like "healing," "cinematic feel," and "sense of freedom."</a:t>
            </a:r>
          </a:p>
          <a:p>
            <a:r>
              <a:rPr lang="en-US" sz="1200" kern="1200" dirty="0">
                <a:solidFill>
                  <a:schemeClr val="tx1"/>
                </a:solidFill>
                <a:effectLst/>
                <a:latin typeface="+mn-lt"/>
                <a:ea typeface="+mn-ea"/>
                <a:cs typeface="+mn-cs"/>
              </a:rPr>
              <a:t>Rationality Mixed with Experience: While they focus on value-for-money when spending, they are also willing to pay for emotional experiences (e.g., concerts, travel). They generally avoid overspending, preferring "smart spending" and "investment-type consumption" (e.g., buying digital gear for self-improvement).</a:t>
            </a:r>
          </a:p>
          <a:p>
            <a:r>
              <a:rPr lang="en-US" sz="1200" kern="1200" dirty="0">
                <a:solidFill>
                  <a:schemeClr val="tx1"/>
                </a:solidFill>
                <a:effectLst/>
                <a:latin typeface="+mn-lt"/>
                <a:ea typeface="+mn-ea"/>
                <a:cs typeface="+mn-cs"/>
              </a:rPr>
              <a:t>Boundaries &amp; Independence: They emphasize personal space, driving demand for services/products facilitating solitude (e.g., bed curtains, projectors for dorms). This desire for individuality is also reflected in their pursuit of personalized expression through video creation.</a:t>
            </a:r>
          </a:p>
          <a:p>
            <a:endParaRPr lang="en-US" sz="1200" kern="1200" dirty="0">
              <a:solidFill>
                <a:schemeClr val="tx1"/>
              </a:solidFill>
              <a:effectLst/>
              <a:latin typeface="+mn-lt"/>
              <a:ea typeface="+mn-ea"/>
              <a:cs typeface="+mn-cs"/>
            </a:endParaRPr>
          </a:p>
          <a:p>
            <a:endParaRPr lang="LID4096" dirty="0"/>
          </a:p>
        </p:txBody>
      </p:sp>
      <p:sp>
        <p:nvSpPr>
          <p:cNvPr id="4" name="灯片编号占位符 3">
            <a:extLst>
              <a:ext uri="{FF2B5EF4-FFF2-40B4-BE49-F238E27FC236}">
                <a16:creationId xmlns:a16="http://schemas.microsoft.com/office/drawing/2014/main" id="{D2255E16-9736-8711-F30C-EE67A03F9933}"/>
              </a:ext>
            </a:extLst>
          </p:cNvPr>
          <p:cNvSpPr>
            <a:spLocks noGrp="1"/>
          </p:cNvSpPr>
          <p:nvPr>
            <p:ph type="sldNum" sz="quarter" idx="5"/>
          </p:nvPr>
        </p:nvSpPr>
        <p:spPr/>
        <p:txBody>
          <a:bodyPr/>
          <a:lstStyle/>
          <a:p>
            <a:fld id="{AD9C9B7F-C869-4936-AFCE-1A0E4EAFEA55}" type="slidenum">
              <a:rPr lang="LID4096" smtClean="0"/>
              <a:t>11</a:t>
            </a:fld>
            <a:endParaRPr lang="LID4096"/>
          </a:p>
        </p:txBody>
      </p:sp>
    </p:spTree>
    <p:extLst>
      <p:ext uri="{BB962C8B-B14F-4D97-AF65-F5344CB8AC3E}">
        <p14:creationId xmlns:p14="http://schemas.microsoft.com/office/powerpoint/2010/main" val="200850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A8DF1-BA3F-9432-CF2F-813A11FC6B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AC0EE6-6FE9-C888-FFAD-4979597E844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9727E23-26BD-0D5D-0C64-DDA30829F71C}"/>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Insights</a:t>
            </a:r>
            <a:r>
              <a:rPr lang="zh-CN" altLang="en-US" sz="1200" b="1" kern="1200" dirty="0">
                <a:solidFill>
                  <a:schemeClr val="tx1"/>
                </a:solidFill>
                <a:effectLst/>
                <a:latin typeface="+mn-lt"/>
                <a:ea typeface="+mn-ea"/>
                <a:cs typeface="+mn-cs"/>
              </a:rPr>
              <a:t>：学生视频创作趋势与校园</a:t>
            </a:r>
            <a:r>
              <a:rPr lang="en-US" sz="1200" b="1" kern="1200" dirty="0">
                <a:solidFill>
                  <a:schemeClr val="tx1"/>
                </a:solidFill>
                <a:effectLst/>
                <a:latin typeface="+mn-lt"/>
                <a:ea typeface="+mn-ea"/>
                <a:cs typeface="+mn-cs"/>
              </a:rPr>
              <a:t>vlog</a:t>
            </a:r>
            <a:r>
              <a:rPr lang="zh-CN" altLang="en-US" sz="1200" b="1" kern="1200" dirty="0">
                <a:solidFill>
                  <a:schemeClr val="tx1"/>
                </a:solidFill>
                <a:effectLst/>
                <a:latin typeface="+mn-lt"/>
                <a:ea typeface="+mn-ea"/>
                <a:cs typeface="+mn-cs"/>
              </a:rPr>
              <a:t>流行度</a:t>
            </a:r>
            <a:endParaRPr lang="en-US" altLang="zh-CN"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Among action camera users, campus-related content accounts for 35% of interactions, indicating students are a core creator group. The main themes are scenery (66.52%), portraits/group photos (13.81%), and animals/pets (7.68%), which fits the "daily life recording" nature of campus vlogs. The campus report notes strong sales of photography courses (120,000 units), social media photography hashtags exceeding 50 billion views (with 43% from college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report mentions "buddy culture" (e.g., study buddies, meal buddies) has over 3.5 billion views, driving lightweight video creation. Data shows that 65% of students aged 18-25 use AI tools in their creation process, further lowering the barrier to vlog production and increasing the appeal of devices like the DJI Pocket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LID4096" dirty="0"/>
          </a:p>
        </p:txBody>
      </p:sp>
      <p:sp>
        <p:nvSpPr>
          <p:cNvPr id="4" name="灯片编号占位符 3">
            <a:extLst>
              <a:ext uri="{FF2B5EF4-FFF2-40B4-BE49-F238E27FC236}">
                <a16:creationId xmlns:a16="http://schemas.microsoft.com/office/drawing/2014/main" id="{303C5A33-6124-5DEC-573B-A85BED028EF2}"/>
              </a:ext>
            </a:extLst>
          </p:cNvPr>
          <p:cNvSpPr>
            <a:spLocks noGrp="1"/>
          </p:cNvSpPr>
          <p:nvPr>
            <p:ph type="sldNum" sz="quarter" idx="5"/>
          </p:nvPr>
        </p:nvSpPr>
        <p:spPr/>
        <p:txBody>
          <a:bodyPr/>
          <a:lstStyle/>
          <a:p>
            <a:fld id="{AD9C9B7F-C869-4936-AFCE-1A0E4EAFEA55}" type="slidenum">
              <a:rPr lang="LID4096" smtClean="0"/>
              <a:t>12</a:t>
            </a:fld>
            <a:endParaRPr lang="LID4096"/>
          </a:p>
        </p:txBody>
      </p:sp>
    </p:spTree>
    <p:extLst>
      <p:ext uri="{BB962C8B-B14F-4D97-AF65-F5344CB8AC3E}">
        <p14:creationId xmlns:p14="http://schemas.microsoft.com/office/powerpoint/2010/main" val="186779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CC6CED-E98D-4F09-568C-A2D30D75D85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LID4096"/>
          </a:p>
        </p:txBody>
      </p:sp>
      <p:sp>
        <p:nvSpPr>
          <p:cNvPr id="3" name="副标题 2">
            <a:extLst>
              <a:ext uri="{FF2B5EF4-FFF2-40B4-BE49-F238E27FC236}">
                <a16:creationId xmlns:a16="http://schemas.microsoft.com/office/drawing/2014/main" id="{EC68C4DD-223D-DC6B-986A-427E0FA171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LID4096"/>
          </a:p>
        </p:txBody>
      </p:sp>
      <p:sp>
        <p:nvSpPr>
          <p:cNvPr id="4" name="日期占位符 3">
            <a:extLst>
              <a:ext uri="{FF2B5EF4-FFF2-40B4-BE49-F238E27FC236}">
                <a16:creationId xmlns:a16="http://schemas.microsoft.com/office/drawing/2014/main" id="{A2B91E64-E16D-A662-0964-8D8ABCD91197}"/>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5" name="页脚占位符 4">
            <a:extLst>
              <a:ext uri="{FF2B5EF4-FFF2-40B4-BE49-F238E27FC236}">
                <a16:creationId xmlns:a16="http://schemas.microsoft.com/office/drawing/2014/main" id="{DDCB500B-5A49-878B-CF91-1D89ADBAB262}"/>
              </a:ext>
            </a:extLst>
          </p:cNvPr>
          <p:cNvSpPr>
            <a:spLocks noGrp="1"/>
          </p:cNvSpPr>
          <p:nvPr>
            <p:ph type="ftr" sz="quarter" idx="11"/>
          </p:nvPr>
        </p:nvSpPr>
        <p:spPr/>
        <p:txBody>
          <a:bodyPr/>
          <a:lstStyle/>
          <a:p>
            <a:endParaRPr lang="LID4096"/>
          </a:p>
        </p:txBody>
      </p:sp>
      <p:sp>
        <p:nvSpPr>
          <p:cNvPr id="6" name="灯片编号占位符 5">
            <a:extLst>
              <a:ext uri="{FF2B5EF4-FFF2-40B4-BE49-F238E27FC236}">
                <a16:creationId xmlns:a16="http://schemas.microsoft.com/office/drawing/2014/main" id="{43FBA625-1050-23F2-BEEB-22EDA2E2D6ED}"/>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428502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8DB924-C7CB-4579-494A-2937B2A59B0A}"/>
              </a:ext>
            </a:extLst>
          </p:cNvPr>
          <p:cNvSpPr>
            <a:spLocks noGrp="1"/>
          </p:cNvSpPr>
          <p:nvPr>
            <p:ph type="title"/>
          </p:nvPr>
        </p:nvSpPr>
        <p:spPr/>
        <p:txBody>
          <a:bodyPr/>
          <a:lstStyle/>
          <a:p>
            <a:r>
              <a:rPr lang="zh-CN" altLang="en-US"/>
              <a:t>单击此处编辑母版标题样式</a:t>
            </a:r>
            <a:endParaRPr lang="LID4096"/>
          </a:p>
        </p:txBody>
      </p:sp>
      <p:sp>
        <p:nvSpPr>
          <p:cNvPr id="3" name="竖排文字占位符 2">
            <a:extLst>
              <a:ext uri="{FF2B5EF4-FFF2-40B4-BE49-F238E27FC236}">
                <a16:creationId xmlns:a16="http://schemas.microsoft.com/office/drawing/2014/main" id="{26F261D0-924A-3AD5-C218-48CBF244A0FE}"/>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4" name="日期占位符 3">
            <a:extLst>
              <a:ext uri="{FF2B5EF4-FFF2-40B4-BE49-F238E27FC236}">
                <a16:creationId xmlns:a16="http://schemas.microsoft.com/office/drawing/2014/main" id="{1F4FD4C5-BABC-F33A-C86B-FAFC57C288AD}"/>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5" name="页脚占位符 4">
            <a:extLst>
              <a:ext uri="{FF2B5EF4-FFF2-40B4-BE49-F238E27FC236}">
                <a16:creationId xmlns:a16="http://schemas.microsoft.com/office/drawing/2014/main" id="{57C2B343-88DE-5C5C-0ADB-AFC40FB6AA8A}"/>
              </a:ext>
            </a:extLst>
          </p:cNvPr>
          <p:cNvSpPr>
            <a:spLocks noGrp="1"/>
          </p:cNvSpPr>
          <p:nvPr>
            <p:ph type="ftr" sz="quarter" idx="11"/>
          </p:nvPr>
        </p:nvSpPr>
        <p:spPr/>
        <p:txBody>
          <a:bodyPr/>
          <a:lstStyle/>
          <a:p>
            <a:endParaRPr lang="LID4096"/>
          </a:p>
        </p:txBody>
      </p:sp>
      <p:sp>
        <p:nvSpPr>
          <p:cNvPr id="6" name="灯片编号占位符 5">
            <a:extLst>
              <a:ext uri="{FF2B5EF4-FFF2-40B4-BE49-F238E27FC236}">
                <a16:creationId xmlns:a16="http://schemas.microsoft.com/office/drawing/2014/main" id="{8BFA804D-730A-F6FB-AB63-9BE6B386053E}"/>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243630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7D33FF5-946F-F9BD-AF52-B8CB5812C3CD}"/>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LID4096"/>
          </a:p>
        </p:txBody>
      </p:sp>
      <p:sp>
        <p:nvSpPr>
          <p:cNvPr id="3" name="竖排文字占位符 2">
            <a:extLst>
              <a:ext uri="{FF2B5EF4-FFF2-40B4-BE49-F238E27FC236}">
                <a16:creationId xmlns:a16="http://schemas.microsoft.com/office/drawing/2014/main" id="{A2F4AD26-41B2-ACA8-D408-F31BA1A0B63E}"/>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4" name="日期占位符 3">
            <a:extLst>
              <a:ext uri="{FF2B5EF4-FFF2-40B4-BE49-F238E27FC236}">
                <a16:creationId xmlns:a16="http://schemas.microsoft.com/office/drawing/2014/main" id="{92D88023-A30E-628F-41A3-B7CA14FB6262}"/>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5" name="页脚占位符 4">
            <a:extLst>
              <a:ext uri="{FF2B5EF4-FFF2-40B4-BE49-F238E27FC236}">
                <a16:creationId xmlns:a16="http://schemas.microsoft.com/office/drawing/2014/main" id="{1F33DAF8-5003-6CA9-D4B4-46A0E5788020}"/>
              </a:ext>
            </a:extLst>
          </p:cNvPr>
          <p:cNvSpPr>
            <a:spLocks noGrp="1"/>
          </p:cNvSpPr>
          <p:nvPr>
            <p:ph type="ftr" sz="quarter" idx="11"/>
          </p:nvPr>
        </p:nvSpPr>
        <p:spPr/>
        <p:txBody>
          <a:bodyPr/>
          <a:lstStyle/>
          <a:p>
            <a:endParaRPr lang="LID4096"/>
          </a:p>
        </p:txBody>
      </p:sp>
      <p:sp>
        <p:nvSpPr>
          <p:cNvPr id="6" name="灯片编号占位符 5">
            <a:extLst>
              <a:ext uri="{FF2B5EF4-FFF2-40B4-BE49-F238E27FC236}">
                <a16:creationId xmlns:a16="http://schemas.microsoft.com/office/drawing/2014/main" id="{6419F6A6-FAE7-5EDD-7F79-9C3D1516F4B3}"/>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4072344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ABD4F6-8E48-6F28-0C73-9FB4EEBF4ED8}"/>
              </a:ext>
            </a:extLst>
          </p:cNvPr>
          <p:cNvSpPr>
            <a:spLocks noGrp="1"/>
          </p:cNvSpPr>
          <p:nvPr>
            <p:ph type="title"/>
          </p:nvPr>
        </p:nvSpPr>
        <p:spPr/>
        <p:txBody>
          <a:bodyPr/>
          <a:lstStyle/>
          <a:p>
            <a:r>
              <a:rPr lang="zh-CN" altLang="en-US"/>
              <a:t>单击此处编辑母版标题样式</a:t>
            </a:r>
            <a:endParaRPr lang="LID4096"/>
          </a:p>
        </p:txBody>
      </p:sp>
      <p:sp>
        <p:nvSpPr>
          <p:cNvPr id="3" name="内容占位符 2">
            <a:extLst>
              <a:ext uri="{FF2B5EF4-FFF2-40B4-BE49-F238E27FC236}">
                <a16:creationId xmlns:a16="http://schemas.microsoft.com/office/drawing/2014/main" id="{C7DF6323-E60A-EC14-942F-B2542BF1F9E4}"/>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4" name="日期占位符 3">
            <a:extLst>
              <a:ext uri="{FF2B5EF4-FFF2-40B4-BE49-F238E27FC236}">
                <a16:creationId xmlns:a16="http://schemas.microsoft.com/office/drawing/2014/main" id="{7D6C697D-A828-DD4E-13C6-AF2A862B5BCF}"/>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5" name="页脚占位符 4">
            <a:extLst>
              <a:ext uri="{FF2B5EF4-FFF2-40B4-BE49-F238E27FC236}">
                <a16:creationId xmlns:a16="http://schemas.microsoft.com/office/drawing/2014/main" id="{7789B4EE-5CE8-1046-D173-CD8480AFCBE8}"/>
              </a:ext>
            </a:extLst>
          </p:cNvPr>
          <p:cNvSpPr>
            <a:spLocks noGrp="1"/>
          </p:cNvSpPr>
          <p:nvPr>
            <p:ph type="ftr" sz="quarter" idx="11"/>
          </p:nvPr>
        </p:nvSpPr>
        <p:spPr/>
        <p:txBody>
          <a:bodyPr/>
          <a:lstStyle/>
          <a:p>
            <a:endParaRPr lang="LID4096"/>
          </a:p>
        </p:txBody>
      </p:sp>
      <p:sp>
        <p:nvSpPr>
          <p:cNvPr id="6" name="灯片编号占位符 5">
            <a:extLst>
              <a:ext uri="{FF2B5EF4-FFF2-40B4-BE49-F238E27FC236}">
                <a16:creationId xmlns:a16="http://schemas.microsoft.com/office/drawing/2014/main" id="{2FAE1E86-39ED-FE1E-3433-0FEE33CC097F}"/>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2989069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C81CD-0A16-1765-35CD-81DFA7F5324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LID4096"/>
          </a:p>
        </p:txBody>
      </p:sp>
      <p:sp>
        <p:nvSpPr>
          <p:cNvPr id="3" name="文本占位符 2">
            <a:extLst>
              <a:ext uri="{FF2B5EF4-FFF2-40B4-BE49-F238E27FC236}">
                <a16:creationId xmlns:a16="http://schemas.microsoft.com/office/drawing/2014/main" id="{277C7CFB-50F3-B380-25AE-D2446437EFF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DF81E970-1B8E-CCC6-35B1-CB05189D8D8E}"/>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5" name="页脚占位符 4">
            <a:extLst>
              <a:ext uri="{FF2B5EF4-FFF2-40B4-BE49-F238E27FC236}">
                <a16:creationId xmlns:a16="http://schemas.microsoft.com/office/drawing/2014/main" id="{B23707CE-80B1-F8B2-8442-8F82E43B1FDB}"/>
              </a:ext>
            </a:extLst>
          </p:cNvPr>
          <p:cNvSpPr>
            <a:spLocks noGrp="1"/>
          </p:cNvSpPr>
          <p:nvPr>
            <p:ph type="ftr" sz="quarter" idx="11"/>
          </p:nvPr>
        </p:nvSpPr>
        <p:spPr/>
        <p:txBody>
          <a:bodyPr/>
          <a:lstStyle/>
          <a:p>
            <a:endParaRPr lang="LID4096"/>
          </a:p>
        </p:txBody>
      </p:sp>
      <p:sp>
        <p:nvSpPr>
          <p:cNvPr id="6" name="灯片编号占位符 5">
            <a:extLst>
              <a:ext uri="{FF2B5EF4-FFF2-40B4-BE49-F238E27FC236}">
                <a16:creationId xmlns:a16="http://schemas.microsoft.com/office/drawing/2014/main" id="{A031383D-EC9C-F8AA-FD4D-FAD4EC29263D}"/>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308654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4E3D86-ED54-31DF-AFBB-407EEAC4F102}"/>
              </a:ext>
            </a:extLst>
          </p:cNvPr>
          <p:cNvSpPr>
            <a:spLocks noGrp="1"/>
          </p:cNvSpPr>
          <p:nvPr>
            <p:ph type="title"/>
          </p:nvPr>
        </p:nvSpPr>
        <p:spPr/>
        <p:txBody>
          <a:bodyPr/>
          <a:lstStyle/>
          <a:p>
            <a:r>
              <a:rPr lang="zh-CN" altLang="en-US"/>
              <a:t>单击此处编辑母版标题样式</a:t>
            </a:r>
            <a:endParaRPr lang="LID4096"/>
          </a:p>
        </p:txBody>
      </p:sp>
      <p:sp>
        <p:nvSpPr>
          <p:cNvPr id="3" name="内容占位符 2">
            <a:extLst>
              <a:ext uri="{FF2B5EF4-FFF2-40B4-BE49-F238E27FC236}">
                <a16:creationId xmlns:a16="http://schemas.microsoft.com/office/drawing/2014/main" id="{E3E8C4AC-4AEA-FB7D-C531-E87FDD8AC2CF}"/>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4" name="内容占位符 3">
            <a:extLst>
              <a:ext uri="{FF2B5EF4-FFF2-40B4-BE49-F238E27FC236}">
                <a16:creationId xmlns:a16="http://schemas.microsoft.com/office/drawing/2014/main" id="{7BA6318D-8723-8FAE-149E-8BC8B8B92461}"/>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5" name="日期占位符 4">
            <a:extLst>
              <a:ext uri="{FF2B5EF4-FFF2-40B4-BE49-F238E27FC236}">
                <a16:creationId xmlns:a16="http://schemas.microsoft.com/office/drawing/2014/main" id="{E828FE91-2F44-4A56-BFCB-EB2C2C172B4C}"/>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6" name="页脚占位符 5">
            <a:extLst>
              <a:ext uri="{FF2B5EF4-FFF2-40B4-BE49-F238E27FC236}">
                <a16:creationId xmlns:a16="http://schemas.microsoft.com/office/drawing/2014/main" id="{2C85C503-BD63-A092-0255-66D5C2C3C960}"/>
              </a:ext>
            </a:extLst>
          </p:cNvPr>
          <p:cNvSpPr>
            <a:spLocks noGrp="1"/>
          </p:cNvSpPr>
          <p:nvPr>
            <p:ph type="ftr" sz="quarter" idx="11"/>
          </p:nvPr>
        </p:nvSpPr>
        <p:spPr/>
        <p:txBody>
          <a:bodyPr/>
          <a:lstStyle/>
          <a:p>
            <a:endParaRPr lang="LID4096"/>
          </a:p>
        </p:txBody>
      </p:sp>
      <p:sp>
        <p:nvSpPr>
          <p:cNvPr id="7" name="灯片编号占位符 6">
            <a:extLst>
              <a:ext uri="{FF2B5EF4-FFF2-40B4-BE49-F238E27FC236}">
                <a16:creationId xmlns:a16="http://schemas.microsoft.com/office/drawing/2014/main" id="{7850B22C-6ADE-6182-F6D6-DC10C93B4820}"/>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125049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1191DC-CCBC-5DCA-1CD4-1C0A6D37C6E2}"/>
              </a:ext>
            </a:extLst>
          </p:cNvPr>
          <p:cNvSpPr>
            <a:spLocks noGrp="1"/>
          </p:cNvSpPr>
          <p:nvPr>
            <p:ph type="title"/>
          </p:nvPr>
        </p:nvSpPr>
        <p:spPr>
          <a:xfrm>
            <a:off x="839788" y="365125"/>
            <a:ext cx="10515600" cy="1325563"/>
          </a:xfrm>
        </p:spPr>
        <p:txBody>
          <a:bodyPr/>
          <a:lstStyle/>
          <a:p>
            <a:r>
              <a:rPr lang="zh-CN" altLang="en-US"/>
              <a:t>单击此处编辑母版标题样式</a:t>
            </a:r>
            <a:endParaRPr lang="LID4096"/>
          </a:p>
        </p:txBody>
      </p:sp>
      <p:sp>
        <p:nvSpPr>
          <p:cNvPr id="3" name="文本占位符 2">
            <a:extLst>
              <a:ext uri="{FF2B5EF4-FFF2-40B4-BE49-F238E27FC236}">
                <a16:creationId xmlns:a16="http://schemas.microsoft.com/office/drawing/2014/main" id="{8B9FC070-FDDF-428C-38CD-E2F2BAC0BD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ADDC44A-532B-9106-D985-618ADAF7E997}"/>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5" name="文本占位符 4">
            <a:extLst>
              <a:ext uri="{FF2B5EF4-FFF2-40B4-BE49-F238E27FC236}">
                <a16:creationId xmlns:a16="http://schemas.microsoft.com/office/drawing/2014/main" id="{647D8318-9D9F-59A9-1CA2-CF622EBA6A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3B82AE0-6E78-4735-CEC6-40EA42F359A1}"/>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7" name="日期占位符 6">
            <a:extLst>
              <a:ext uri="{FF2B5EF4-FFF2-40B4-BE49-F238E27FC236}">
                <a16:creationId xmlns:a16="http://schemas.microsoft.com/office/drawing/2014/main" id="{A8F08980-5216-AF6F-EA98-52562C1D8DB5}"/>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8" name="页脚占位符 7">
            <a:extLst>
              <a:ext uri="{FF2B5EF4-FFF2-40B4-BE49-F238E27FC236}">
                <a16:creationId xmlns:a16="http://schemas.microsoft.com/office/drawing/2014/main" id="{FB287CE8-94B5-DAA1-5DD4-5C56662F7D9F}"/>
              </a:ext>
            </a:extLst>
          </p:cNvPr>
          <p:cNvSpPr>
            <a:spLocks noGrp="1"/>
          </p:cNvSpPr>
          <p:nvPr>
            <p:ph type="ftr" sz="quarter" idx="11"/>
          </p:nvPr>
        </p:nvSpPr>
        <p:spPr/>
        <p:txBody>
          <a:bodyPr/>
          <a:lstStyle/>
          <a:p>
            <a:endParaRPr lang="LID4096"/>
          </a:p>
        </p:txBody>
      </p:sp>
      <p:sp>
        <p:nvSpPr>
          <p:cNvPr id="9" name="灯片编号占位符 8">
            <a:extLst>
              <a:ext uri="{FF2B5EF4-FFF2-40B4-BE49-F238E27FC236}">
                <a16:creationId xmlns:a16="http://schemas.microsoft.com/office/drawing/2014/main" id="{D6D20A2E-6FFC-23F1-504D-103FA371C310}"/>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32681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5544F7-62D7-785F-AFB3-4CFB8C2F2FB6}"/>
              </a:ext>
            </a:extLst>
          </p:cNvPr>
          <p:cNvSpPr>
            <a:spLocks noGrp="1"/>
          </p:cNvSpPr>
          <p:nvPr>
            <p:ph type="title"/>
          </p:nvPr>
        </p:nvSpPr>
        <p:spPr/>
        <p:txBody>
          <a:bodyPr/>
          <a:lstStyle/>
          <a:p>
            <a:r>
              <a:rPr lang="zh-CN" altLang="en-US"/>
              <a:t>单击此处编辑母版标题样式</a:t>
            </a:r>
            <a:endParaRPr lang="LID4096"/>
          </a:p>
        </p:txBody>
      </p:sp>
      <p:sp>
        <p:nvSpPr>
          <p:cNvPr id="3" name="日期占位符 2">
            <a:extLst>
              <a:ext uri="{FF2B5EF4-FFF2-40B4-BE49-F238E27FC236}">
                <a16:creationId xmlns:a16="http://schemas.microsoft.com/office/drawing/2014/main" id="{376B9FD0-B201-71AC-F402-28A005FE4D8E}"/>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4" name="页脚占位符 3">
            <a:extLst>
              <a:ext uri="{FF2B5EF4-FFF2-40B4-BE49-F238E27FC236}">
                <a16:creationId xmlns:a16="http://schemas.microsoft.com/office/drawing/2014/main" id="{75F2F93A-F900-87FE-E3C6-B7991BAFD27B}"/>
              </a:ext>
            </a:extLst>
          </p:cNvPr>
          <p:cNvSpPr>
            <a:spLocks noGrp="1"/>
          </p:cNvSpPr>
          <p:nvPr>
            <p:ph type="ftr" sz="quarter" idx="11"/>
          </p:nvPr>
        </p:nvSpPr>
        <p:spPr/>
        <p:txBody>
          <a:bodyPr/>
          <a:lstStyle/>
          <a:p>
            <a:endParaRPr lang="LID4096"/>
          </a:p>
        </p:txBody>
      </p:sp>
      <p:sp>
        <p:nvSpPr>
          <p:cNvPr id="5" name="灯片编号占位符 4">
            <a:extLst>
              <a:ext uri="{FF2B5EF4-FFF2-40B4-BE49-F238E27FC236}">
                <a16:creationId xmlns:a16="http://schemas.microsoft.com/office/drawing/2014/main" id="{F473DAD6-06F3-714D-5FE0-953A804B84D0}"/>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2505529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9014B3E-FF6E-8FA1-F268-454A77DE84D3}"/>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3" name="页脚占位符 2">
            <a:extLst>
              <a:ext uri="{FF2B5EF4-FFF2-40B4-BE49-F238E27FC236}">
                <a16:creationId xmlns:a16="http://schemas.microsoft.com/office/drawing/2014/main" id="{53EA727E-F775-0A7A-9BDE-8E2CE1612C33}"/>
              </a:ext>
            </a:extLst>
          </p:cNvPr>
          <p:cNvSpPr>
            <a:spLocks noGrp="1"/>
          </p:cNvSpPr>
          <p:nvPr>
            <p:ph type="ftr" sz="quarter" idx="11"/>
          </p:nvPr>
        </p:nvSpPr>
        <p:spPr/>
        <p:txBody>
          <a:bodyPr/>
          <a:lstStyle/>
          <a:p>
            <a:endParaRPr lang="LID4096"/>
          </a:p>
        </p:txBody>
      </p:sp>
      <p:sp>
        <p:nvSpPr>
          <p:cNvPr id="4" name="灯片编号占位符 3">
            <a:extLst>
              <a:ext uri="{FF2B5EF4-FFF2-40B4-BE49-F238E27FC236}">
                <a16:creationId xmlns:a16="http://schemas.microsoft.com/office/drawing/2014/main" id="{24D2848A-63A1-8CBE-958A-9C0E843BE749}"/>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1062360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85E812-D7C0-EBBE-5D71-8CF79A154AB4}"/>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LID4096"/>
          </a:p>
        </p:txBody>
      </p:sp>
      <p:sp>
        <p:nvSpPr>
          <p:cNvPr id="3" name="内容占位符 2">
            <a:extLst>
              <a:ext uri="{FF2B5EF4-FFF2-40B4-BE49-F238E27FC236}">
                <a16:creationId xmlns:a16="http://schemas.microsoft.com/office/drawing/2014/main" id="{C9243CCE-D4F3-AD02-6527-43AE793C34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4" name="文本占位符 3">
            <a:extLst>
              <a:ext uri="{FF2B5EF4-FFF2-40B4-BE49-F238E27FC236}">
                <a16:creationId xmlns:a16="http://schemas.microsoft.com/office/drawing/2014/main" id="{7125E3D5-9C0B-878B-F852-91411E47FC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B887157-B833-10D8-E5AC-21DA1AF3D384}"/>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6" name="页脚占位符 5">
            <a:extLst>
              <a:ext uri="{FF2B5EF4-FFF2-40B4-BE49-F238E27FC236}">
                <a16:creationId xmlns:a16="http://schemas.microsoft.com/office/drawing/2014/main" id="{BD08ECA4-665A-BA8C-EA82-C86FE700FE2A}"/>
              </a:ext>
            </a:extLst>
          </p:cNvPr>
          <p:cNvSpPr>
            <a:spLocks noGrp="1"/>
          </p:cNvSpPr>
          <p:nvPr>
            <p:ph type="ftr" sz="quarter" idx="11"/>
          </p:nvPr>
        </p:nvSpPr>
        <p:spPr/>
        <p:txBody>
          <a:bodyPr/>
          <a:lstStyle/>
          <a:p>
            <a:endParaRPr lang="LID4096"/>
          </a:p>
        </p:txBody>
      </p:sp>
      <p:sp>
        <p:nvSpPr>
          <p:cNvPr id="7" name="灯片编号占位符 6">
            <a:extLst>
              <a:ext uri="{FF2B5EF4-FFF2-40B4-BE49-F238E27FC236}">
                <a16:creationId xmlns:a16="http://schemas.microsoft.com/office/drawing/2014/main" id="{2E63132F-939B-4B89-FFDE-92B333DC7582}"/>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690442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279252D-C5D9-B1BF-0B5F-A5EFC413FC8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LID4096"/>
          </a:p>
        </p:txBody>
      </p:sp>
      <p:sp>
        <p:nvSpPr>
          <p:cNvPr id="3" name="图片占位符 2">
            <a:extLst>
              <a:ext uri="{FF2B5EF4-FFF2-40B4-BE49-F238E27FC236}">
                <a16:creationId xmlns:a16="http://schemas.microsoft.com/office/drawing/2014/main" id="{4C8248F5-96A5-1B0B-72E7-E36E7C3E1D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ID4096"/>
          </a:p>
        </p:txBody>
      </p:sp>
      <p:sp>
        <p:nvSpPr>
          <p:cNvPr id="4" name="文本占位符 3">
            <a:extLst>
              <a:ext uri="{FF2B5EF4-FFF2-40B4-BE49-F238E27FC236}">
                <a16:creationId xmlns:a16="http://schemas.microsoft.com/office/drawing/2014/main" id="{811FBC9F-177F-53CA-B3D2-0D8C848DB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65FBE5B-FA52-9E49-CBA9-F0C440F887ED}"/>
              </a:ext>
            </a:extLst>
          </p:cNvPr>
          <p:cNvSpPr>
            <a:spLocks noGrp="1"/>
          </p:cNvSpPr>
          <p:nvPr>
            <p:ph type="dt" sz="half" idx="10"/>
          </p:nvPr>
        </p:nvSpPr>
        <p:spPr/>
        <p:txBody>
          <a:bodyPr/>
          <a:lstStyle/>
          <a:p>
            <a:fld id="{E9E61210-DB9F-4370-AEDE-2C5E01382F95}" type="datetimeFigureOut">
              <a:rPr lang="LID4096" smtClean="0"/>
              <a:t>03/10/2026</a:t>
            </a:fld>
            <a:endParaRPr lang="LID4096"/>
          </a:p>
        </p:txBody>
      </p:sp>
      <p:sp>
        <p:nvSpPr>
          <p:cNvPr id="6" name="页脚占位符 5">
            <a:extLst>
              <a:ext uri="{FF2B5EF4-FFF2-40B4-BE49-F238E27FC236}">
                <a16:creationId xmlns:a16="http://schemas.microsoft.com/office/drawing/2014/main" id="{6312C234-FFBE-A6E8-BD38-CF52AA4027B8}"/>
              </a:ext>
            </a:extLst>
          </p:cNvPr>
          <p:cNvSpPr>
            <a:spLocks noGrp="1"/>
          </p:cNvSpPr>
          <p:nvPr>
            <p:ph type="ftr" sz="quarter" idx="11"/>
          </p:nvPr>
        </p:nvSpPr>
        <p:spPr/>
        <p:txBody>
          <a:bodyPr/>
          <a:lstStyle/>
          <a:p>
            <a:endParaRPr lang="LID4096"/>
          </a:p>
        </p:txBody>
      </p:sp>
      <p:sp>
        <p:nvSpPr>
          <p:cNvPr id="7" name="灯片编号占位符 6">
            <a:extLst>
              <a:ext uri="{FF2B5EF4-FFF2-40B4-BE49-F238E27FC236}">
                <a16:creationId xmlns:a16="http://schemas.microsoft.com/office/drawing/2014/main" id="{F23D4AA1-4DF1-9E13-D999-8B759E80BFA3}"/>
              </a:ext>
            </a:extLst>
          </p:cNvPr>
          <p:cNvSpPr>
            <a:spLocks noGrp="1"/>
          </p:cNvSpPr>
          <p:nvPr>
            <p:ph type="sldNum" sz="quarter" idx="12"/>
          </p:nvPr>
        </p:nvSpPr>
        <p:spPr/>
        <p:txBody>
          <a:bodyPr/>
          <a:lstStyle/>
          <a:p>
            <a:fld id="{8E7CBFB1-9E6D-4785-99FF-3E309BE9FA29}" type="slidenum">
              <a:rPr lang="LID4096" smtClean="0"/>
              <a:t>‹#›</a:t>
            </a:fld>
            <a:endParaRPr lang="LID4096"/>
          </a:p>
        </p:txBody>
      </p:sp>
    </p:spTree>
    <p:extLst>
      <p:ext uri="{BB962C8B-B14F-4D97-AF65-F5344CB8AC3E}">
        <p14:creationId xmlns:p14="http://schemas.microsoft.com/office/powerpoint/2010/main" val="224929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5F5"/>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ADDCDB6-6CE9-59BD-4E95-0FBB5FF4A5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LID4096"/>
          </a:p>
        </p:txBody>
      </p:sp>
      <p:sp>
        <p:nvSpPr>
          <p:cNvPr id="3" name="文本占位符 2">
            <a:extLst>
              <a:ext uri="{FF2B5EF4-FFF2-40B4-BE49-F238E27FC236}">
                <a16:creationId xmlns:a16="http://schemas.microsoft.com/office/drawing/2014/main" id="{AD83B0E2-307B-F17A-1D38-B65A8C1E73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LID4096"/>
          </a:p>
        </p:txBody>
      </p:sp>
      <p:sp>
        <p:nvSpPr>
          <p:cNvPr id="4" name="日期占位符 3">
            <a:extLst>
              <a:ext uri="{FF2B5EF4-FFF2-40B4-BE49-F238E27FC236}">
                <a16:creationId xmlns:a16="http://schemas.microsoft.com/office/drawing/2014/main" id="{86E686B1-9D98-87EC-7BBB-8B541E2A1D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E61210-DB9F-4370-AEDE-2C5E01382F95}" type="datetimeFigureOut">
              <a:rPr lang="LID4096" smtClean="0"/>
              <a:t>03/10/2026</a:t>
            </a:fld>
            <a:endParaRPr lang="LID4096"/>
          </a:p>
        </p:txBody>
      </p:sp>
      <p:sp>
        <p:nvSpPr>
          <p:cNvPr id="5" name="页脚占位符 4">
            <a:extLst>
              <a:ext uri="{FF2B5EF4-FFF2-40B4-BE49-F238E27FC236}">
                <a16:creationId xmlns:a16="http://schemas.microsoft.com/office/drawing/2014/main" id="{14E7E6C4-8C74-E4B3-BB45-EC7F2C05CE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LID4096"/>
          </a:p>
        </p:txBody>
      </p:sp>
      <p:sp>
        <p:nvSpPr>
          <p:cNvPr id="6" name="灯片编号占位符 5">
            <a:extLst>
              <a:ext uri="{FF2B5EF4-FFF2-40B4-BE49-F238E27FC236}">
                <a16:creationId xmlns:a16="http://schemas.microsoft.com/office/drawing/2014/main" id="{C7FE1A06-313D-1042-59E6-0041E8E9B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E7CBFB1-9E6D-4785-99FF-3E309BE9FA29}" type="slidenum">
              <a:rPr lang="LID4096" smtClean="0"/>
              <a:t>‹#›</a:t>
            </a:fld>
            <a:endParaRPr lang="LID4096"/>
          </a:p>
        </p:txBody>
      </p:sp>
    </p:spTree>
    <p:extLst>
      <p:ext uri="{BB962C8B-B14F-4D97-AF65-F5344CB8AC3E}">
        <p14:creationId xmlns:p14="http://schemas.microsoft.com/office/powerpoint/2010/main" val="38567181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ID4096"/>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2.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2.pn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jpeg"/><Relationship Id="rId4" Type="http://schemas.openxmlformats.org/officeDocument/2006/relationships/image" Target="../media/image59.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jpeg"/><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8" Type="http://schemas.openxmlformats.org/officeDocument/2006/relationships/image" Target="../media/image69.svg"/><Relationship Id="rId3" Type="http://schemas.openxmlformats.org/officeDocument/2006/relationships/image" Target="../media/image42.pn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2.png"/><Relationship Id="rId9"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87.svg"/><Relationship Id="rId13" Type="http://schemas.openxmlformats.org/officeDocument/2006/relationships/image" Target="../media/image92.png"/><Relationship Id="rId3" Type="http://schemas.openxmlformats.org/officeDocument/2006/relationships/image" Target="../media/image80.jpeg"/><Relationship Id="rId7" Type="http://schemas.openxmlformats.org/officeDocument/2006/relationships/image" Target="../media/image86.png"/><Relationship Id="rId12" Type="http://schemas.openxmlformats.org/officeDocument/2006/relationships/image" Target="../media/image91.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5.svg"/><Relationship Id="rId11" Type="http://schemas.openxmlformats.org/officeDocument/2006/relationships/image" Target="../media/image90.pn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2.png"/><Relationship Id="rId9"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5.jpeg"/></Relationships>
</file>

<file path=ppt/slides/_rels/slide25.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5" Type="http://schemas.openxmlformats.org/officeDocument/2006/relationships/image" Target="../media/image96.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9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10.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2.png"/><Relationship Id="rId9" Type="http://schemas.openxmlformats.org/officeDocument/2006/relationships/image" Target="../media/image15.png"/><Relationship Id="rId1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4.pn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12.jpe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png"/><Relationship Id="rId9" Type="http://schemas.openxmlformats.org/officeDocument/2006/relationships/image" Target="../media/image28.sv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35.png"/><Relationship Id="rId10" Type="http://schemas.openxmlformats.org/officeDocument/2006/relationships/image" Target="../media/image38.png"/><Relationship Id="rId4" Type="http://schemas.openxmlformats.org/officeDocument/2006/relationships/image" Target="../media/image12.jpeg"/><Relationship Id="rId9"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2.png"/><Relationship Id="rId5" Type="http://schemas.openxmlformats.org/officeDocument/2006/relationships/image" Target="../media/image42.pn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s>
</file>

<file path=ppt/slides/_rels/slide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1.jpeg"/><Relationship Id="rId7" Type="http://schemas.openxmlformats.org/officeDocument/2006/relationships/image" Target="../media/image44.pn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2.png"/><Relationship Id="rId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山上有许多云">
            <a:extLst>
              <a:ext uri="{FF2B5EF4-FFF2-40B4-BE49-F238E27FC236}">
                <a16:creationId xmlns:a16="http://schemas.microsoft.com/office/drawing/2014/main" id="{3E4DBC75-93CF-3B40-B9CE-B3C0E65A7FF4}"/>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a:xfrm>
            <a:off x="0" y="-1"/>
            <a:ext cx="12261849" cy="6858001"/>
          </a:xfrm>
          <a:prstGeom prst="rect">
            <a:avLst/>
          </a:prstGeom>
        </p:spPr>
      </p:pic>
      <p:sp>
        <p:nvSpPr>
          <p:cNvPr id="4" name="矩形 3">
            <a:extLst>
              <a:ext uri="{FF2B5EF4-FFF2-40B4-BE49-F238E27FC236}">
                <a16:creationId xmlns:a16="http://schemas.microsoft.com/office/drawing/2014/main" id="{59E5DEEF-95A5-1500-2D5B-FE97A2A598F1}"/>
              </a:ext>
            </a:extLst>
          </p:cNvPr>
          <p:cNvSpPr/>
          <p:nvPr/>
        </p:nvSpPr>
        <p:spPr>
          <a:xfrm>
            <a:off x="0" y="0"/>
            <a:ext cx="12261850" cy="6927850"/>
          </a:xfrm>
          <a:prstGeom prst="rect">
            <a:avLst/>
          </a:prstGeom>
          <a:solidFill>
            <a:srgbClr val="040614">
              <a:alpha val="3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5" name="矩形: 圆角 4">
            <a:extLst>
              <a:ext uri="{FF2B5EF4-FFF2-40B4-BE49-F238E27FC236}">
                <a16:creationId xmlns:a16="http://schemas.microsoft.com/office/drawing/2014/main" id="{EF0D5873-0334-5C1B-5707-429DE3309596}"/>
              </a:ext>
            </a:extLst>
          </p:cNvPr>
          <p:cNvSpPr/>
          <p:nvPr/>
        </p:nvSpPr>
        <p:spPr>
          <a:xfrm>
            <a:off x="520699" y="785814"/>
            <a:ext cx="11133139" cy="5529261"/>
          </a:xfrm>
          <a:prstGeom prst="roundRect">
            <a:avLst>
              <a:gd name="adj" fmla="val 6384"/>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 name="矩形: 圆角 1">
            <a:extLst>
              <a:ext uri="{FF2B5EF4-FFF2-40B4-BE49-F238E27FC236}">
                <a16:creationId xmlns:a16="http://schemas.microsoft.com/office/drawing/2014/main" id="{19E38FDB-9101-ADE1-9F1F-14FCCF2A40E8}"/>
              </a:ext>
            </a:extLst>
          </p:cNvPr>
          <p:cNvSpPr/>
          <p:nvPr/>
        </p:nvSpPr>
        <p:spPr>
          <a:xfrm>
            <a:off x="934833" y="1049336"/>
            <a:ext cx="10322336" cy="584200"/>
          </a:xfrm>
          <a:prstGeom prst="roundRect">
            <a:avLst>
              <a:gd name="adj" fmla="val 50000"/>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矩形: 圆角 6">
            <a:extLst>
              <a:ext uri="{FF2B5EF4-FFF2-40B4-BE49-F238E27FC236}">
                <a16:creationId xmlns:a16="http://schemas.microsoft.com/office/drawing/2014/main" id="{7269F7EE-1489-B41A-4737-E00C3E7A7F4E}"/>
              </a:ext>
            </a:extLst>
          </p:cNvPr>
          <p:cNvSpPr/>
          <p:nvPr/>
        </p:nvSpPr>
        <p:spPr>
          <a:xfrm>
            <a:off x="9864136" y="1135856"/>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1400" dirty="0">
              <a:ln>
                <a:solidFill>
                  <a:srgbClr val="1B1917"/>
                </a:solidFill>
              </a:ln>
            </a:endParaRPr>
          </a:p>
        </p:txBody>
      </p:sp>
      <p:pic>
        <p:nvPicPr>
          <p:cNvPr id="10" name="图片 9" descr="文本, 徽标">
            <a:extLst>
              <a:ext uri="{FF2B5EF4-FFF2-40B4-BE49-F238E27FC236}">
                <a16:creationId xmlns:a16="http://schemas.microsoft.com/office/drawing/2014/main" id="{143F4F9B-4EF1-25CC-EB1B-D5DFD8D21E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7126" y="1032499"/>
            <a:ext cx="692149" cy="692149"/>
          </a:xfrm>
          <a:prstGeom prst="rect">
            <a:avLst/>
          </a:prstGeom>
        </p:spPr>
      </p:pic>
      <p:pic>
        <p:nvPicPr>
          <p:cNvPr id="17" name="图片 16">
            <a:extLst>
              <a:ext uri="{FF2B5EF4-FFF2-40B4-BE49-F238E27FC236}">
                <a16:creationId xmlns:a16="http://schemas.microsoft.com/office/drawing/2014/main" id="{FD7051E3-5285-2086-EB16-0B7C2C20F169}"/>
              </a:ext>
            </a:extLst>
          </p:cNvPr>
          <p:cNvPicPr>
            <a:picLocks noChangeAspect="1"/>
          </p:cNvPicPr>
          <p:nvPr/>
        </p:nvPicPr>
        <p:blipFill>
          <a:blip r:embed="rId6"/>
          <a:stretch>
            <a:fillRect/>
          </a:stretch>
        </p:blipFill>
        <p:spPr>
          <a:xfrm>
            <a:off x="1031083" y="2419352"/>
            <a:ext cx="10226086" cy="500417"/>
          </a:xfrm>
          <a:prstGeom prst="rect">
            <a:avLst/>
          </a:prstGeom>
        </p:spPr>
      </p:pic>
      <p:sp>
        <p:nvSpPr>
          <p:cNvPr id="19" name="文本框 18">
            <a:extLst>
              <a:ext uri="{FF2B5EF4-FFF2-40B4-BE49-F238E27FC236}">
                <a16:creationId xmlns:a16="http://schemas.microsoft.com/office/drawing/2014/main" id="{95BB1D3B-1B84-CD08-75C2-D3B9EFC1C142}"/>
              </a:ext>
            </a:extLst>
          </p:cNvPr>
          <p:cNvSpPr txBox="1"/>
          <p:nvPr/>
        </p:nvSpPr>
        <p:spPr>
          <a:xfrm>
            <a:off x="3937998" y="1213018"/>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D2EED1DC-919F-6F82-0529-60608E4A548E}"/>
              </a:ext>
            </a:extLst>
          </p:cNvPr>
          <p:cNvSpPr txBox="1"/>
          <p:nvPr/>
        </p:nvSpPr>
        <p:spPr>
          <a:xfrm>
            <a:off x="5740503" y="1202937"/>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21" name="文本框 20">
            <a:extLst>
              <a:ext uri="{FF2B5EF4-FFF2-40B4-BE49-F238E27FC236}">
                <a16:creationId xmlns:a16="http://schemas.microsoft.com/office/drawing/2014/main" id="{9B111874-1E9B-B75A-2D8F-81671A89AB66}"/>
              </a:ext>
            </a:extLst>
          </p:cNvPr>
          <p:cNvSpPr txBox="1"/>
          <p:nvPr/>
        </p:nvSpPr>
        <p:spPr>
          <a:xfrm>
            <a:off x="7372249" y="1214246"/>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6929446D-D2BE-A4E2-E142-C73D33155153}"/>
              </a:ext>
            </a:extLst>
          </p:cNvPr>
          <p:cNvSpPr txBox="1"/>
          <p:nvPr/>
        </p:nvSpPr>
        <p:spPr>
          <a:xfrm>
            <a:off x="1747097" y="1163085"/>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5" name="矩形: 圆角 24">
            <a:extLst>
              <a:ext uri="{FF2B5EF4-FFF2-40B4-BE49-F238E27FC236}">
                <a16:creationId xmlns:a16="http://schemas.microsoft.com/office/drawing/2014/main" id="{4B5BE5A6-1C54-549E-F695-822DD52FF54E}"/>
              </a:ext>
            </a:extLst>
          </p:cNvPr>
          <p:cNvSpPr/>
          <p:nvPr/>
        </p:nvSpPr>
        <p:spPr>
          <a:xfrm>
            <a:off x="7546181" y="4321697"/>
            <a:ext cx="1793081" cy="1090613"/>
          </a:xfrm>
          <a:prstGeom prst="roundRect">
            <a:avLst>
              <a:gd name="adj" fmla="val 24461"/>
            </a:avLst>
          </a:prstGeom>
          <a:solidFill>
            <a:srgbClr val="BFBFB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8" name="矩形: 圆角 27">
            <a:extLst>
              <a:ext uri="{FF2B5EF4-FFF2-40B4-BE49-F238E27FC236}">
                <a16:creationId xmlns:a16="http://schemas.microsoft.com/office/drawing/2014/main" id="{A6865E0F-0CD3-399E-796C-F30E301A6261}"/>
              </a:ext>
            </a:extLst>
          </p:cNvPr>
          <p:cNvSpPr/>
          <p:nvPr/>
        </p:nvSpPr>
        <p:spPr>
          <a:xfrm>
            <a:off x="7546181" y="5528310"/>
            <a:ext cx="3742532" cy="568484"/>
          </a:xfrm>
          <a:prstGeom prst="roundRect">
            <a:avLst>
              <a:gd name="adj" fmla="val 50000"/>
            </a:avLst>
          </a:prstGeom>
          <a:solidFill>
            <a:srgbClr val="BFBFB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29" name="矩形: 圆角 28">
            <a:extLst>
              <a:ext uri="{FF2B5EF4-FFF2-40B4-BE49-F238E27FC236}">
                <a16:creationId xmlns:a16="http://schemas.microsoft.com/office/drawing/2014/main" id="{3D5FC97C-B33F-43DC-6A6C-909F191FD331}"/>
              </a:ext>
            </a:extLst>
          </p:cNvPr>
          <p:cNvSpPr/>
          <p:nvPr/>
        </p:nvSpPr>
        <p:spPr>
          <a:xfrm>
            <a:off x="9495632" y="4321696"/>
            <a:ext cx="1793081" cy="1090613"/>
          </a:xfrm>
          <a:prstGeom prst="roundRect">
            <a:avLst>
              <a:gd name="adj" fmla="val 24461"/>
            </a:avLst>
          </a:prstGeom>
          <a:solidFill>
            <a:srgbClr val="BFBFBF">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图片 7">
            <a:extLst>
              <a:ext uri="{FF2B5EF4-FFF2-40B4-BE49-F238E27FC236}">
                <a16:creationId xmlns:a16="http://schemas.microsoft.com/office/drawing/2014/main" id="{949D3CA6-05EF-829A-2BC4-F6BCC9CCDB0F}"/>
              </a:ext>
            </a:extLst>
          </p:cNvPr>
          <p:cNvPicPr>
            <a:picLocks noChangeAspect="1"/>
          </p:cNvPicPr>
          <p:nvPr/>
        </p:nvPicPr>
        <p:blipFill>
          <a:blip r:embed="rId7"/>
          <a:stretch>
            <a:fillRect/>
          </a:stretch>
        </p:blipFill>
        <p:spPr>
          <a:xfrm>
            <a:off x="698986" y="4352184"/>
            <a:ext cx="6285521" cy="749873"/>
          </a:xfrm>
          <a:prstGeom prst="rect">
            <a:avLst/>
          </a:prstGeom>
        </p:spPr>
      </p:pic>
      <p:pic>
        <p:nvPicPr>
          <p:cNvPr id="13" name="图片 12">
            <a:extLst>
              <a:ext uri="{FF2B5EF4-FFF2-40B4-BE49-F238E27FC236}">
                <a16:creationId xmlns:a16="http://schemas.microsoft.com/office/drawing/2014/main" id="{4F7F8C9A-7775-D769-BA38-C08E5EC7E152}"/>
              </a:ext>
            </a:extLst>
          </p:cNvPr>
          <p:cNvPicPr>
            <a:picLocks noChangeAspect="1"/>
          </p:cNvPicPr>
          <p:nvPr/>
        </p:nvPicPr>
        <p:blipFill>
          <a:blip r:embed="rId8"/>
          <a:stretch>
            <a:fillRect/>
          </a:stretch>
        </p:blipFill>
        <p:spPr>
          <a:xfrm>
            <a:off x="934833" y="5461326"/>
            <a:ext cx="3316511" cy="432854"/>
          </a:xfrm>
          <a:prstGeom prst="rect">
            <a:avLst/>
          </a:prstGeom>
        </p:spPr>
      </p:pic>
      <p:pic>
        <p:nvPicPr>
          <p:cNvPr id="15" name="图片 14">
            <a:extLst>
              <a:ext uri="{FF2B5EF4-FFF2-40B4-BE49-F238E27FC236}">
                <a16:creationId xmlns:a16="http://schemas.microsoft.com/office/drawing/2014/main" id="{CCE747EF-7D34-6BDE-0BB4-462D7213BF01}"/>
              </a:ext>
            </a:extLst>
          </p:cNvPr>
          <p:cNvPicPr>
            <a:picLocks noChangeAspect="1"/>
          </p:cNvPicPr>
          <p:nvPr/>
        </p:nvPicPr>
        <p:blipFill>
          <a:blip r:embed="rId9"/>
          <a:stretch>
            <a:fillRect/>
          </a:stretch>
        </p:blipFill>
        <p:spPr>
          <a:xfrm>
            <a:off x="895946" y="4964719"/>
            <a:ext cx="3804234" cy="426757"/>
          </a:xfrm>
          <a:prstGeom prst="rect">
            <a:avLst/>
          </a:prstGeom>
        </p:spPr>
      </p:pic>
      <p:sp>
        <p:nvSpPr>
          <p:cNvPr id="3" name="文本框 2">
            <a:extLst>
              <a:ext uri="{FF2B5EF4-FFF2-40B4-BE49-F238E27FC236}">
                <a16:creationId xmlns:a16="http://schemas.microsoft.com/office/drawing/2014/main" id="{33EF8928-E347-8150-D280-4C0403990458}"/>
              </a:ext>
            </a:extLst>
          </p:cNvPr>
          <p:cNvSpPr txBox="1"/>
          <p:nvPr/>
        </p:nvSpPr>
        <p:spPr>
          <a:xfrm>
            <a:off x="9885567" y="1206784"/>
            <a:ext cx="1371600" cy="253916"/>
          </a:xfrm>
          <a:prstGeom prst="rect">
            <a:avLst/>
          </a:prstGeom>
          <a:noFill/>
        </p:spPr>
        <p:txBody>
          <a:bodyPr wrap="square" rtlCol="0">
            <a:spAutoFit/>
          </a:bodyPr>
          <a:lstStyle/>
          <a:p>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GET STARTED  </a:t>
            </a:r>
            <a:r>
              <a:rPr lang="en-US" sz="1000" b="1" dirty="0">
                <a:solidFill>
                  <a:schemeClr val="bg1"/>
                </a:solidFill>
                <a:latin typeface="HGGothicE" panose="020B0909000000000000" pitchFamily="49" charset="-128"/>
                <a:ea typeface="HGGothicE" panose="020B0909000000000000" pitchFamily="49" charset="-128"/>
                <a:cs typeface="Arial" panose="020B0604020202020204" pitchFamily="34" charset="0"/>
              </a:rPr>
              <a:t>&gt;&gt;</a:t>
            </a:r>
            <a:endParaRPr lang="LID4096" sz="1000" b="1" dirty="0">
              <a:solidFill>
                <a:schemeClr val="bg1"/>
              </a:solidFill>
              <a:latin typeface="HGGothicE" panose="020B0909000000000000" pitchFamily="49" charset="-128"/>
              <a:ea typeface="HGGothicE" panose="020B0909000000000000" pitchFamily="49" charset="-128"/>
              <a:cs typeface="Arial" panose="020B0604020202020204" pitchFamily="34" charset="0"/>
            </a:endParaRPr>
          </a:p>
        </p:txBody>
      </p:sp>
    </p:spTree>
    <p:extLst>
      <p:ext uri="{BB962C8B-B14F-4D97-AF65-F5344CB8AC3E}">
        <p14:creationId xmlns:p14="http://schemas.microsoft.com/office/powerpoint/2010/main" val="159648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32D90D-3668-A173-1F23-FD731DD6F54C}"/>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A46F1F26-4CF6-F713-DC11-891C6D0CA7C2}"/>
              </a:ext>
            </a:extLst>
          </p:cNvPr>
          <p:cNvSpPr/>
          <p:nvPr/>
        </p:nvSpPr>
        <p:spPr>
          <a:xfrm>
            <a:off x="0" y="3442474"/>
            <a:ext cx="12192000" cy="3486383"/>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FFFF"/>
              </a:solidFill>
            </a:endParaRPr>
          </a:p>
        </p:txBody>
      </p:sp>
      <p:pic>
        <p:nvPicPr>
          <p:cNvPr id="5" name="图片 4">
            <a:extLst>
              <a:ext uri="{FF2B5EF4-FFF2-40B4-BE49-F238E27FC236}">
                <a16:creationId xmlns:a16="http://schemas.microsoft.com/office/drawing/2014/main" id="{6CA910FB-AE6A-9216-F1DB-4B686C291087}"/>
              </a:ext>
            </a:extLst>
          </p:cNvPr>
          <p:cNvPicPr>
            <a:picLocks noChangeAspect="1"/>
          </p:cNvPicPr>
          <p:nvPr/>
        </p:nvPicPr>
        <p:blipFill>
          <a:blip r:embed="rId3" cstate="screen">
            <a:extLst>
              <a:ext uri="{28A0092B-C50C-407E-A947-70E740481C1C}">
                <a14:useLocalDpi xmlns:a14="http://schemas.microsoft.com/office/drawing/2010/main"/>
              </a:ext>
            </a:extLst>
          </a:blip>
          <a:srcRect b="-387"/>
          <a:stretch>
            <a:fillRect/>
          </a:stretch>
        </p:blipFill>
        <p:spPr>
          <a:xfrm>
            <a:off x="130526" y="1409610"/>
            <a:ext cx="3489542" cy="4777641"/>
          </a:xfrm>
          <a:prstGeom prst="roundRect">
            <a:avLst>
              <a:gd name="adj" fmla="val 7848"/>
            </a:avLst>
          </a:prstGeom>
        </p:spPr>
      </p:pic>
      <p:sp>
        <p:nvSpPr>
          <p:cNvPr id="47" name="文本框 46">
            <a:extLst>
              <a:ext uri="{FF2B5EF4-FFF2-40B4-BE49-F238E27FC236}">
                <a16:creationId xmlns:a16="http://schemas.microsoft.com/office/drawing/2014/main" id="{F67FD2D6-7489-F9C6-2F28-EDC97C2DEF51}"/>
              </a:ext>
            </a:extLst>
          </p:cNvPr>
          <p:cNvSpPr txBox="1"/>
          <p:nvPr/>
        </p:nvSpPr>
        <p:spPr>
          <a:xfrm>
            <a:off x="982685" y="5344515"/>
            <a:ext cx="2753376" cy="830997"/>
          </a:xfrm>
          <a:prstGeom prst="rect">
            <a:avLst/>
          </a:prstGeom>
          <a:noFill/>
        </p:spPr>
        <p:txBody>
          <a:bodyPr vert="horz" wrap="square" rtlCol="0">
            <a:spAutoFit/>
          </a:bodyPr>
          <a:lstStyle/>
          <a:p>
            <a:r>
              <a:rPr lang="en-HK" sz="2400" b="1" dirty="0">
                <a:solidFill>
                  <a:srgbClr val="FFFFFF"/>
                </a:solidFill>
                <a:latin typeface="Lucida Sans" panose="020B0602030504020204" pitchFamily="34" charset="0"/>
              </a:rPr>
              <a:t>Demographic Characteristics</a:t>
            </a:r>
            <a:endParaRPr lang="en-US" sz="2400" b="1" dirty="0">
              <a:solidFill>
                <a:srgbClr val="FFFFFF"/>
              </a:solidFill>
              <a:latin typeface="Lucida Sans" panose="020B0602030504020204" pitchFamily="34" charset="0"/>
            </a:endParaRPr>
          </a:p>
        </p:txBody>
      </p:sp>
      <p:pic>
        <p:nvPicPr>
          <p:cNvPr id="3" name="图片 2" descr="女人穿着条纹衣服">
            <a:extLst>
              <a:ext uri="{FF2B5EF4-FFF2-40B4-BE49-F238E27FC236}">
                <a16:creationId xmlns:a16="http://schemas.microsoft.com/office/drawing/2014/main" id="{5A9F9169-F7C3-5B1D-2F13-A2E9ECB2FC99}"/>
              </a:ext>
            </a:extLst>
          </p:cNvPr>
          <p:cNvPicPr>
            <a:picLocks noChangeAspect="1"/>
          </p:cNvPicPr>
          <p:nvPr/>
        </p:nvPicPr>
        <p:blipFill>
          <a:blip r:embed="rId4" cstate="screen">
            <a:alphaModFix amt="0"/>
            <a:extLst>
              <a:ext uri="{28A0092B-C50C-407E-A947-70E740481C1C}">
                <a14:useLocalDpi xmlns:a14="http://schemas.microsoft.com/office/drawing/2010/main"/>
              </a:ext>
            </a:extLst>
          </a:blip>
          <a:srcRect l="-187" t="144" r="187" b="-144"/>
          <a:stretch>
            <a:fillRect/>
          </a:stretch>
        </p:blipFill>
        <p:spPr>
          <a:xfrm>
            <a:off x="122423" y="1403870"/>
            <a:ext cx="45719" cy="4820135"/>
          </a:xfrm>
          <a:prstGeom prst="roundRect">
            <a:avLst>
              <a:gd name="adj" fmla="val 10650"/>
            </a:avLst>
          </a:prstGeom>
        </p:spPr>
      </p:pic>
      <p:pic>
        <p:nvPicPr>
          <p:cNvPr id="41" name="图片 40" descr="文本, 徽标">
            <a:extLst>
              <a:ext uri="{FF2B5EF4-FFF2-40B4-BE49-F238E27FC236}">
                <a16:creationId xmlns:a16="http://schemas.microsoft.com/office/drawing/2014/main" id="{DA9E580A-96A7-E51D-6C51-FBF8E474D5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45" name="文本框 44">
            <a:extLst>
              <a:ext uri="{FF2B5EF4-FFF2-40B4-BE49-F238E27FC236}">
                <a16:creationId xmlns:a16="http://schemas.microsoft.com/office/drawing/2014/main" id="{095E5CC5-C7E5-99BC-D1C8-EE6BF26F09E7}"/>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696BAF15-5F22-236F-939F-1017AFCE1A59}"/>
              </a:ext>
            </a:extLst>
          </p:cNvPr>
          <p:cNvSpPr txBox="1"/>
          <p:nvPr/>
        </p:nvSpPr>
        <p:spPr>
          <a:xfrm>
            <a:off x="187534" y="1774409"/>
            <a:ext cx="1895266" cy="707886"/>
          </a:xfrm>
          <a:prstGeom prst="rect">
            <a:avLst/>
          </a:prstGeom>
          <a:noFill/>
        </p:spPr>
        <p:txBody>
          <a:bodyPr vert="horz" wrap="square" rtlCol="0">
            <a:spAutoFit/>
          </a:bodyPr>
          <a:lstStyle/>
          <a:p>
            <a:r>
              <a:rPr lang="en-US" sz="4000" b="1" dirty="0">
                <a:solidFill>
                  <a:schemeClr val="bg1"/>
                </a:solidFill>
                <a:latin typeface="Lucida Sans" panose="020B0602030504020204" pitchFamily="34" charset="0"/>
              </a:rPr>
              <a:t>WHO</a:t>
            </a:r>
          </a:p>
        </p:txBody>
      </p:sp>
      <p:sp>
        <p:nvSpPr>
          <p:cNvPr id="2" name="矩形: 圆角 1">
            <a:extLst>
              <a:ext uri="{FF2B5EF4-FFF2-40B4-BE49-F238E27FC236}">
                <a16:creationId xmlns:a16="http://schemas.microsoft.com/office/drawing/2014/main" id="{09611024-6E87-1F9C-2824-8932A57EA0B0}"/>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4" name="文本框 3">
            <a:extLst>
              <a:ext uri="{FF2B5EF4-FFF2-40B4-BE49-F238E27FC236}">
                <a16:creationId xmlns:a16="http://schemas.microsoft.com/office/drawing/2014/main" id="{24233E11-E754-1086-3202-5720FD9FA899}"/>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80AC989C-31E1-7D21-37A3-E7CB8BC0442A}"/>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7" name="文本框 6">
            <a:extLst>
              <a:ext uri="{FF2B5EF4-FFF2-40B4-BE49-F238E27FC236}">
                <a16:creationId xmlns:a16="http://schemas.microsoft.com/office/drawing/2014/main" id="{1429F66B-415A-8879-3111-F900C13DE75C}"/>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图片 24">
            <a:extLst>
              <a:ext uri="{FF2B5EF4-FFF2-40B4-BE49-F238E27FC236}">
                <a16:creationId xmlns:a16="http://schemas.microsoft.com/office/drawing/2014/main" id="{61A0E4E3-278E-5370-F781-1DE25D9570C6}"/>
              </a:ext>
            </a:extLst>
          </p:cNvPr>
          <p:cNvPicPr>
            <a:picLocks noChangeAspect="1"/>
          </p:cNvPicPr>
          <p:nvPr/>
        </p:nvPicPr>
        <p:blipFill>
          <a:blip r:embed="rId6"/>
          <a:stretch>
            <a:fillRect/>
          </a:stretch>
        </p:blipFill>
        <p:spPr>
          <a:xfrm>
            <a:off x="3889987" y="1050551"/>
            <a:ext cx="8114479" cy="5444200"/>
          </a:xfrm>
          <a:prstGeom prst="rect">
            <a:avLst/>
          </a:prstGeom>
        </p:spPr>
      </p:pic>
    </p:spTree>
    <p:extLst>
      <p:ext uri="{BB962C8B-B14F-4D97-AF65-F5344CB8AC3E}">
        <p14:creationId xmlns:p14="http://schemas.microsoft.com/office/powerpoint/2010/main" val="102959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66AC0-7FEC-A4E0-1F28-D2C1FE0B07DA}"/>
            </a:ext>
          </a:extLst>
        </p:cNvPr>
        <p:cNvGrpSpPr/>
        <p:nvPr/>
      </p:nvGrpSpPr>
      <p:grpSpPr>
        <a:xfrm>
          <a:off x="0" y="0"/>
          <a:ext cx="0" cy="0"/>
          <a:chOff x="0" y="0"/>
          <a:chExt cx="0" cy="0"/>
        </a:xfrm>
      </p:grpSpPr>
      <p:pic>
        <p:nvPicPr>
          <p:cNvPr id="5" name="图片 4">
            <a:extLst>
              <a:ext uri="{FF2B5EF4-FFF2-40B4-BE49-F238E27FC236}">
                <a16:creationId xmlns:a16="http://schemas.microsoft.com/office/drawing/2014/main" id="{DF8F12BD-FC92-FC29-A3EE-570D116049D4}"/>
              </a:ext>
            </a:extLst>
          </p:cNvPr>
          <p:cNvPicPr>
            <a:picLocks noChangeAspect="1"/>
          </p:cNvPicPr>
          <p:nvPr/>
        </p:nvPicPr>
        <p:blipFill>
          <a:blip r:embed="rId3" cstate="screen">
            <a:extLst>
              <a:ext uri="{28A0092B-C50C-407E-A947-70E740481C1C}">
                <a14:useLocalDpi xmlns:a14="http://schemas.microsoft.com/office/drawing/2010/main"/>
              </a:ext>
            </a:extLst>
          </a:blip>
          <a:srcRect l="-369" t="-21"/>
          <a:stretch>
            <a:fillRect/>
          </a:stretch>
        </p:blipFill>
        <p:spPr>
          <a:xfrm>
            <a:off x="-33338" y="0"/>
            <a:ext cx="6484938" cy="6884421"/>
          </a:xfrm>
          <a:prstGeom prst="rect">
            <a:avLst/>
          </a:prstGeom>
        </p:spPr>
      </p:pic>
      <p:sp>
        <p:nvSpPr>
          <p:cNvPr id="8" name="矩形 7">
            <a:extLst>
              <a:ext uri="{FF2B5EF4-FFF2-40B4-BE49-F238E27FC236}">
                <a16:creationId xmlns:a16="http://schemas.microsoft.com/office/drawing/2014/main" id="{3ABD2D5C-3D4B-2C3F-5A88-0617BFBE8999}"/>
              </a:ext>
            </a:extLst>
          </p:cNvPr>
          <p:cNvSpPr/>
          <p:nvPr/>
        </p:nvSpPr>
        <p:spPr>
          <a:xfrm>
            <a:off x="-33338" y="-10036"/>
            <a:ext cx="6484938" cy="6894457"/>
          </a:xfrm>
          <a:prstGeom prst="rect">
            <a:avLst/>
          </a:prstGeom>
          <a:solidFill>
            <a:srgbClr val="000000">
              <a:alpha val="4117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FFFF"/>
              </a:solidFill>
            </a:endParaRPr>
          </a:p>
        </p:txBody>
      </p:sp>
      <p:sp>
        <p:nvSpPr>
          <p:cNvPr id="47" name="文本框 46">
            <a:extLst>
              <a:ext uri="{FF2B5EF4-FFF2-40B4-BE49-F238E27FC236}">
                <a16:creationId xmlns:a16="http://schemas.microsoft.com/office/drawing/2014/main" id="{62AF5576-269C-7FF0-04FB-D961F81BD8B7}"/>
              </a:ext>
            </a:extLst>
          </p:cNvPr>
          <p:cNvSpPr txBox="1"/>
          <p:nvPr/>
        </p:nvSpPr>
        <p:spPr>
          <a:xfrm>
            <a:off x="3474568" y="5813206"/>
            <a:ext cx="2753376" cy="830997"/>
          </a:xfrm>
          <a:prstGeom prst="rect">
            <a:avLst/>
          </a:prstGeom>
          <a:noFill/>
        </p:spPr>
        <p:txBody>
          <a:bodyPr vert="horz" wrap="square" rtlCol="0">
            <a:spAutoFit/>
          </a:bodyPr>
          <a:lstStyle/>
          <a:p>
            <a:r>
              <a:rPr lang="en-HK" sz="2400" b="1" dirty="0">
                <a:solidFill>
                  <a:srgbClr val="DCDCDD"/>
                </a:solidFill>
                <a:latin typeface="Lucida Sans" panose="020B0602030504020204" pitchFamily="34" charset="0"/>
              </a:rPr>
              <a:t>Psychographic Characteristics</a:t>
            </a:r>
            <a:endParaRPr lang="en-US" sz="2400" b="1" dirty="0">
              <a:solidFill>
                <a:srgbClr val="DCDCDD"/>
              </a:solidFill>
              <a:latin typeface="Lucida Sans" panose="020B0602030504020204" pitchFamily="34" charset="0"/>
            </a:endParaRPr>
          </a:p>
        </p:txBody>
      </p:sp>
      <p:pic>
        <p:nvPicPr>
          <p:cNvPr id="3" name="图片 2" descr="女人穿着条纹衣服">
            <a:extLst>
              <a:ext uri="{FF2B5EF4-FFF2-40B4-BE49-F238E27FC236}">
                <a16:creationId xmlns:a16="http://schemas.microsoft.com/office/drawing/2014/main" id="{BED46D33-BFA9-B199-3D96-8AC071B0DA2E}"/>
              </a:ext>
            </a:extLst>
          </p:cNvPr>
          <p:cNvPicPr>
            <a:picLocks noChangeAspect="1"/>
          </p:cNvPicPr>
          <p:nvPr/>
        </p:nvPicPr>
        <p:blipFill>
          <a:blip r:embed="rId4" cstate="screen">
            <a:alphaModFix amt="0"/>
            <a:extLst>
              <a:ext uri="{28A0092B-C50C-407E-A947-70E740481C1C}">
                <a14:useLocalDpi xmlns:a14="http://schemas.microsoft.com/office/drawing/2010/main"/>
              </a:ext>
            </a:extLst>
          </a:blip>
          <a:srcRect l="-187" t="144" r="187" b="-144"/>
          <a:stretch>
            <a:fillRect/>
          </a:stretch>
        </p:blipFill>
        <p:spPr>
          <a:xfrm>
            <a:off x="51599" y="1919313"/>
            <a:ext cx="45719" cy="4820135"/>
          </a:xfrm>
          <a:prstGeom prst="roundRect">
            <a:avLst>
              <a:gd name="adj" fmla="val 10650"/>
            </a:avLst>
          </a:prstGeom>
        </p:spPr>
      </p:pic>
      <p:pic>
        <p:nvPicPr>
          <p:cNvPr id="41" name="图片 40" descr="文本, 徽标">
            <a:extLst>
              <a:ext uri="{FF2B5EF4-FFF2-40B4-BE49-F238E27FC236}">
                <a16:creationId xmlns:a16="http://schemas.microsoft.com/office/drawing/2014/main" id="{1B175293-595A-976B-F6B2-FC80F841C11D}"/>
              </a:ext>
            </a:extLst>
          </p:cNvPr>
          <p:cNvPicPr>
            <a:picLocks noChangeAspect="1"/>
          </p:cNvPicPr>
          <p:nvPr/>
        </p:nvPicPr>
        <p:blipFill>
          <a:blip r:embed="rId5" cstate="screen">
            <a:lum bright="70000" contrast="-70000"/>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45" name="文本框 44">
            <a:extLst>
              <a:ext uri="{FF2B5EF4-FFF2-40B4-BE49-F238E27FC236}">
                <a16:creationId xmlns:a16="http://schemas.microsoft.com/office/drawing/2014/main" id="{5D784C99-72CB-C3DF-8603-9FDD9EC1E532}"/>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DCDCDD"/>
                </a:solidFill>
                <a:latin typeface="Arial" panose="020B0604020202020204" pitchFamily="34" charset="0"/>
                <a:cs typeface="Arial" panose="020B0604020202020204" pitchFamily="34" charset="0"/>
              </a:rPr>
              <a:t>GROUP</a:t>
            </a:r>
            <a:r>
              <a:rPr lang="en-US" altLang="zh-CN" b="1" dirty="0">
                <a:solidFill>
                  <a:srgbClr val="DCDCDD"/>
                </a:solidFill>
                <a:latin typeface="Arial" panose="020B0604020202020204" pitchFamily="34" charset="0"/>
                <a:cs typeface="Arial" panose="020B0604020202020204" pitchFamily="34" charset="0"/>
              </a:rPr>
              <a:t> 5</a:t>
            </a:r>
            <a:endParaRPr lang="LID4096" b="1" dirty="0">
              <a:solidFill>
                <a:srgbClr val="DCDCDD"/>
              </a:solidFill>
              <a:latin typeface="Arial" panose="020B0604020202020204" pitchFamily="34" charset="0"/>
              <a:cs typeface="Arial" panose="020B0604020202020204" pitchFamily="34" charset="0"/>
            </a:endParaRPr>
          </a:p>
        </p:txBody>
      </p:sp>
      <p:sp>
        <p:nvSpPr>
          <p:cNvPr id="46" name="文本框 45">
            <a:extLst>
              <a:ext uri="{FF2B5EF4-FFF2-40B4-BE49-F238E27FC236}">
                <a16:creationId xmlns:a16="http://schemas.microsoft.com/office/drawing/2014/main" id="{C942AAA4-6D7E-6794-7233-19171FFF956B}"/>
              </a:ext>
            </a:extLst>
          </p:cNvPr>
          <p:cNvSpPr txBox="1"/>
          <p:nvPr/>
        </p:nvSpPr>
        <p:spPr>
          <a:xfrm>
            <a:off x="182255" y="1211427"/>
            <a:ext cx="2087366" cy="707886"/>
          </a:xfrm>
          <a:prstGeom prst="rect">
            <a:avLst/>
          </a:prstGeom>
          <a:noFill/>
        </p:spPr>
        <p:txBody>
          <a:bodyPr vert="horz" wrap="square" rtlCol="0">
            <a:spAutoFit/>
          </a:bodyPr>
          <a:lstStyle/>
          <a:p>
            <a:r>
              <a:rPr lang="en-US" sz="4000" b="1" dirty="0">
                <a:solidFill>
                  <a:srgbClr val="DCDCDD"/>
                </a:solidFill>
                <a:latin typeface="Lucida Sans" panose="020B0602030504020204" pitchFamily="34" charset="0"/>
              </a:rPr>
              <a:t>WHO</a:t>
            </a:r>
          </a:p>
        </p:txBody>
      </p:sp>
      <p:sp>
        <p:nvSpPr>
          <p:cNvPr id="2" name="矩形: 圆角 1">
            <a:extLst>
              <a:ext uri="{FF2B5EF4-FFF2-40B4-BE49-F238E27FC236}">
                <a16:creationId xmlns:a16="http://schemas.microsoft.com/office/drawing/2014/main" id="{AEEB913E-19F7-465F-2AEC-A38A0E9F3ED7}"/>
              </a:ext>
            </a:extLst>
          </p:cNvPr>
          <p:cNvSpPr/>
          <p:nvPr/>
        </p:nvSpPr>
        <p:spPr>
          <a:xfrm>
            <a:off x="54969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4" name="文本框 3">
            <a:extLst>
              <a:ext uri="{FF2B5EF4-FFF2-40B4-BE49-F238E27FC236}">
                <a16:creationId xmlns:a16="http://schemas.microsoft.com/office/drawing/2014/main" id="{CA3DFF73-2E9C-D47F-51A9-417E6785951E}"/>
              </a:ext>
            </a:extLst>
          </p:cNvPr>
          <p:cNvSpPr txBox="1"/>
          <p:nvPr/>
        </p:nvSpPr>
        <p:spPr>
          <a:xfrm>
            <a:off x="3412221" y="403130"/>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FFFFFF"/>
              </a:solidFill>
              <a:latin typeface="Arial" panose="020B0604020202020204" pitchFamily="34" charset="0"/>
              <a:cs typeface="Arial" panose="020B0604020202020204" pitchFamily="34" charset="0"/>
            </a:endParaRPr>
          </a:p>
        </p:txBody>
      </p:sp>
      <p:sp>
        <p:nvSpPr>
          <p:cNvPr id="6" name="文本框 5">
            <a:extLst>
              <a:ext uri="{FF2B5EF4-FFF2-40B4-BE49-F238E27FC236}">
                <a16:creationId xmlns:a16="http://schemas.microsoft.com/office/drawing/2014/main" id="{8BCBE709-4C56-8FBC-4380-2AB8B0F128A9}"/>
              </a:ext>
            </a:extLst>
          </p:cNvPr>
          <p:cNvSpPr txBox="1"/>
          <p:nvPr/>
        </p:nvSpPr>
        <p:spPr>
          <a:xfrm>
            <a:off x="58443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7" name="文本框 6">
            <a:extLst>
              <a:ext uri="{FF2B5EF4-FFF2-40B4-BE49-F238E27FC236}">
                <a16:creationId xmlns:a16="http://schemas.microsoft.com/office/drawing/2014/main" id="{F05AF8C5-D664-7B06-C465-AFFF3EB6EB7A}"/>
              </a:ext>
            </a:extLst>
          </p:cNvPr>
          <p:cNvSpPr txBox="1"/>
          <p:nvPr/>
        </p:nvSpPr>
        <p:spPr>
          <a:xfrm>
            <a:off x="81594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8" name="图片 27">
            <a:extLst>
              <a:ext uri="{FF2B5EF4-FFF2-40B4-BE49-F238E27FC236}">
                <a16:creationId xmlns:a16="http://schemas.microsoft.com/office/drawing/2014/main" id="{7DBB0578-CFB3-A8F3-3DCD-CBD17845CDD6}"/>
              </a:ext>
            </a:extLst>
          </p:cNvPr>
          <p:cNvPicPr>
            <a:picLocks noChangeAspect="1"/>
          </p:cNvPicPr>
          <p:nvPr/>
        </p:nvPicPr>
        <p:blipFill>
          <a:blip r:embed="rId6"/>
          <a:stretch>
            <a:fillRect/>
          </a:stretch>
        </p:blipFill>
        <p:spPr>
          <a:xfrm>
            <a:off x="6642079" y="1211427"/>
            <a:ext cx="5523455" cy="5285690"/>
          </a:xfrm>
          <a:prstGeom prst="rect">
            <a:avLst/>
          </a:prstGeom>
        </p:spPr>
      </p:pic>
    </p:spTree>
    <p:extLst>
      <p:ext uri="{BB962C8B-B14F-4D97-AF65-F5344CB8AC3E}">
        <p14:creationId xmlns:p14="http://schemas.microsoft.com/office/powerpoint/2010/main" val="3299832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FB7C5-8E1E-6E08-AB96-9E3B30D4AEB8}"/>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0D6D4B54-264A-B765-AE2C-3A2581814EE8}"/>
              </a:ext>
            </a:extLst>
          </p:cNvPr>
          <p:cNvSpPr/>
          <p:nvPr/>
        </p:nvSpPr>
        <p:spPr>
          <a:xfrm>
            <a:off x="0" y="2082800"/>
            <a:ext cx="12192000" cy="368202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FFFF"/>
              </a:solidFill>
            </a:endParaRPr>
          </a:p>
        </p:txBody>
      </p:sp>
      <p:pic>
        <p:nvPicPr>
          <p:cNvPr id="41" name="图片 40" descr="文本, 徽标">
            <a:extLst>
              <a:ext uri="{FF2B5EF4-FFF2-40B4-BE49-F238E27FC236}">
                <a16:creationId xmlns:a16="http://schemas.microsoft.com/office/drawing/2014/main" id="{733BC507-E369-C1D3-2CF5-6A65515F6C8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45" name="文本框 44">
            <a:extLst>
              <a:ext uri="{FF2B5EF4-FFF2-40B4-BE49-F238E27FC236}">
                <a16:creationId xmlns:a16="http://schemas.microsoft.com/office/drawing/2014/main" id="{F2DD11E6-084F-CB40-BF53-44C573CFE19D}"/>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9" name="图片 58">
            <a:extLst>
              <a:ext uri="{FF2B5EF4-FFF2-40B4-BE49-F238E27FC236}">
                <a16:creationId xmlns:a16="http://schemas.microsoft.com/office/drawing/2014/main" id="{8199BFB4-45AA-3ABA-3BB5-52EE99C3623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69823" y="1430515"/>
            <a:ext cx="5543631" cy="4728861"/>
          </a:xfrm>
          <a:prstGeom prst="rect">
            <a:avLst/>
          </a:prstGeom>
        </p:spPr>
      </p:pic>
      <p:sp>
        <p:nvSpPr>
          <p:cNvPr id="46" name="文本框 45">
            <a:extLst>
              <a:ext uri="{FF2B5EF4-FFF2-40B4-BE49-F238E27FC236}">
                <a16:creationId xmlns:a16="http://schemas.microsoft.com/office/drawing/2014/main" id="{0171CA45-5FD3-9267-C424-FF8D3DAD287D}"/>
              </a:ext>
            </a:extLst>
          </p:cNvPr>
          <p:cNvSpPr txBox="1"/>
          <p:nvPr/>
        </p:nvSpPr>
        <p:spPr>
          <a:xfrm>
            <a:off x="6695380" y="1798024"/>
            <a:ext cx="2099369" cy="707886"/>
          </a:xfrm>
          <a:prstGeom prst="rect">
            <a:avLst/>
          </a:prstGeom>
          <a:noFill/>
        </p:spPr>
        <p:txBody>
          <a:bodyPr vert="horz" wrap="square" rtlCol="0">
            <a:spAutoFit/>
          </a:bodyPr>
          <a:lstStyle/>
          <a:p>
            <a:r>
              <a:rPr lang="en-US" sz="4000" b="1" dirty="0">
                <a:solidFill>
                  <a:srgbClr val="F6F5F5"/>
                </a:solidFill>
                <a:latin typeface="Lucida Sans" panose="020B0602030504020204" pitchFamily="34" charset="0"/>
              </a:rPr>
              <a:t>WHO</a:t>
            </a:r>
          </a:p>
        </p:txBody>
      </p:sp>
      <p:sp>
        <p:nvSpPr>
          <p:cNvPr id="2" name="矩形: 圆角 1">
            <a:extLst>
              <a:ext uri="{FF2B5EF4-FFF2-40B4-BE49-F238E27FC236}">
                <a16:creationId xmlns:a16="http://schemas.microsoft.com/office/drawing/2014/main" id="{B701D934-574C-C360-6313-6FC2B902CDC8}"/>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E8E89304-C6A1-468E-DCB0-70A76FA9AD5C}"/>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33CEB7EA-9590-9129-9271-E558C457C9F3}"/>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7" name="文本框 6">
            <a:extLst>
              <a:ext uri="{FF2B5EF4-FFF2-40B4-BE49-F238E27FC236}">
                <a16:creationId xmlns:a16="http://schemas.microsoft.com/office/drawing/2014/main" id="{4F77DD09-9C0D-0152-D042-CFCC7929E6B1}"/>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0" name="图片 49">
            <a:extLst>
              <a:ext uri="{FF2B5EF4-FFF2-40B4-BE49-F238E27FC236}">
                <a16:creationId xmlns:a16="http://schemas.microsoft.com/office/drawing/2014/main" id="{2BBA88C7-1575-89F4-FAEB-222562DBF065}"/>
              </a:ext>
            </a:extLst>
          </p:cNvPr>
          <p:cNvPicPr>
            <a:picLocks noChangeAspect="1"/>
          </p:cNvPicPr>
          <p:nvPr/>
        </p:nvPicPr>
        <p:blipFill>
          <a:blip r:embed="rId5"/>
          <a:stretch>
            <a:fillRect/>
          </a:stretch>
        </p:blipFill>
        <p:spPr>
          <a:xfrm>
            <a:off x="-35173" y="1093174"/>
            <a:ext cx="6504996" cy="4535817"/>
          </a:xfrm>
          <a:prstGeom prst="rect">
            <a:avLst/>
          </a:prstGeom>
        </p:spPr>
      </p:pic>
    </p:spTree>
    <p:extLst>
      <p:ext uri="{BB962C8B-B14F-4D97-AF65-F5344CB8AC3E}">
        <p14:creationId xmlns:p14="http://schemas.microsoft.com/office/powerpoint/2010/main" val="4210552201"/>
      </p:ext>
    </p:extLst>
  </p:cSld>
  <p:clrMapOvr>
    <a:masterClrMapping/>
  </p:clrMapOvr>
  <p:transition>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926E02-B1D6-FC13-3662-ECFA51523573}"/>
            </a:ext>
          </a:extLst>
        </p:cNvPr>
        <p:cNvGrpSpPr/>
        <p:nvPr/>
      </p:nvGrpSpPr>
      <p:grpSpPr>
        <a:xfrm>
          <a:off x="0" y="0"/>
          <a:ext cx="0" cy="0"/>
          <a:chOff x="0" y="0"/>
          <a:chExt cx="0" cy="0"/>
        </a:xfrm>
      </p:grpSpPr>
      <p:sp>
        <p:nvSpPr>
          <p:cNvPr id="8" name="矩形 7">
            <a:extLst>
              <a:ext uri="{FF2B5EF4-FFF2-40B4-BE49-F238E27FC236}">
                <a16:creationId xmlns:a16="http://schemas.microsoft.com/office/drawing/2014/main" id="{C7306511-4AE0-7C5F-1767-5EE533185362}"/>
              </a:ext>
            </a:extLst>
          </p:cNvPr>
          <p:cNvSpPr/>
          <p:nvPr/>
        </p:nvSpPr>
        <p:spPr>
          <a:xfrm>
            <a:off x="0" y="2032320"/>
            <a:ext cx="12192000" cy="3682026"/>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FFFF"/>
              </a:solidFill>
            </a:endParaRPr>
          </a:p>
        </p:txBody>
      </p:sp>
      <p:pic>
        <p:nvPicPr>
          <p:cNvPr id="41" name="图片 40" descr="文本, 徽标">
            <a:extLst>
              <a:ext uri="{FF2B5EF4-FFF2-40B4-BE49-F238E27FC236}">
                <a16:creationId xmlns:a16="http://schemas.microsoft.com/office/drawing/2014/main" id="{04F9C9F9-FB70-4C2F-011B-2614D07DC2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45" name="文本框 44">
            <a:extLst>
              <a:ext uri="{FF2B5EF4-FFF2-40B4-BE49-F238E27FC236}">
                <a16:creationId xmlns:a16="http://schemas.microsoft.com/office/drawing/2014/main" id="{1CDD2AF6-8982-DA5D-C60A-6ABCDF400F6A}"/>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9" name="图片 58">
            <a:extLst>
              <a:ext uri="{FF2B5EF4-FFF2-40B4-BE49-F238E27FC236}">
                <a16:creationId xmlns:a16="http://schemas.microsoft.com/office/drawing/2014/main" id="{44035CF1-46D6-1F82-37DF-59B67F04D4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846" y="1430515"/>
            <a:ext cx="5543631" cy="4728861"/>
          </a:xfrm>
          <a:prstGeom prst="rect">
            <a:avLst/>
          </a:prstGeom>
        </p:spPr>
      </p:pic>
      <p:sp>
        <p:nvSpPr>
          <p:cNvPr id="46" name="文本框 45">
            <a:extLst>
              <a:ext uri="{FF2B5EF4-FFF2-40B4-BE49-F238E27FC236}">
                <a16:creationId xmlns:a16="http://schemas.microsoft.com/office/drawing/2014/main" id="{DB1DD160-5DEA-84A6-6ECD-ECE8105DCDF4}"/>
              </a:ext>
            </a:extLst>
          </p:cNvPr>
          <p:cNvSpPr txBox="1"/>
          <p:nvPr/>
        </p:nvSpPr>
        <p:spPr>
          <a:xfrm>
            <a:off x="4119215" y="1798024"/>
            <a:ext cx="1951064" cy="707886"/>
          </a:xfrm>
          <a:prstGeom prst="rect">
            <a:avLst/>
          </a:prstGeom>
          <a:noFill/>
        </p:spPr>
        <p:txBody>
          <a:bodyPr vert="horz" wrap="square" rtlCol="0">
            <a:spAutoFit/>
          </a:bodyPr>
          <a:lstStyle/>
          <a:p>
            <a:r>
              <a:rPr lang="en-US" sz="4000" b="1" dirty="0">
                <a:solidFill>
                  <a:srgbClr val="F6F5F5"/>
                </a:solidFill>
                <a:latin typeface="Lucida Sans" panose="020B0602030504020204" pitchFamily="34" charset="0"/>
              </a:rPr>
              <a:t>WHO</a:t>
            </a:r>
          </a:p>
        </p:txBody>
      </p:sp>
      <p:sp>
        <p:nvSpPr>
          <p:cNvPr id="2" name="矩形: 圆角 1">
            <a:extLst>
              <a:ext uri="{FF2B5EF4-FFF2-40B4-BE49-F238E27FC236}">
                <a16:creationId xmlns:a16="http://schemas.microsoft.com/office/drawing/2014/main" id="{A4769ECF-06F5-ABB4-93E8-E4C9A3920B56}"/>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6A3519B5-E764-1401-5DE6-0141C4E39496}"/>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DD7A0AF2-5C07-F8A1-FCF4-6A2808EC2992}"/>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6" name="文本框 5">
            <a:extLst>
              <a:ext uri="{FF2B5EF4-FFF2-40B4-BE49-F238E27FC236}">
                <a16:creationId xmlns:a16="http://schemas.microsoft.com/office/drawing/2014/main" id="{7E5CD24C-BFED-5191-6ADE-0C186D1CCF55}"/>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77" name="图片 76">
            <a:extLst>
              <a:ext uri="{FF2B5EF4-FFF2-40B4-BE49-F238E27FC236}">
                <a16:creationId xmlns:a16="http://schemas.microsoft.com/office/drawing/2014/main" id="{2E5B9551-AF1E-A35A-2952-2FEAD6575C7D}"/>
              </a:ext>
            </a:extLst>
          </p:cNvPr>
          <p:cNvPicPr>
            <a:picLocks noChangeAspect="1"/>
          </p:cNvPicPr>
          <p:nvPr/>
        </p:nvPicPr>
        <p:blipFill>
          <a:blip r:embed="rId5"/>
          <a:stretch>
            <a:fillRect/>
          </a:stretch>
        </p:blipFill>
        <p:spPr>
          <a:xfrm>
            <a:off x="5685764" y="995309"/>
            <a:ext cx="6340390" cy="4432176"/>
          </a:xfrm>
          <a:prstGeom prst="rect">
            <a:avLst/>
          </a:prstGeom>
        </p:spPr>
      </p:pic>
    </p:spTree>
    <p:extLst>
      <p:ext uri="{BB962C8B-B14F-4D97-AF65-F5344CB8AC3E}">
        <p14:creationId xmlns:p14="http://schemas.microsoft.com/office/powerpoint/2010/main" val="13026564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7A812-00AD-AD34-C344-A510A68342FF}"/>
            </a:ext>
          </a:extLst>
        </p:cNvPr>
        <p:cNvGrpSpPr/>
        <p:nvPr/>
      </p:nvGrpSpPr>
      <p:grpSpPr>
        <a:xfrm>
          <a:off x="0" y="0"/>
          <a:ext cx="0" cy="0"/>
          <a:chOff x="0" y="0"/>
          <a:chExt cx="0" cy="0"/>
        </a:xfrm>
      </p:grpSpPr>
      <p:pic>
        <p:nvPicPr>
          <p:cNvPr id="7" name="图片 6" descr="文本, 徽标">
            <a:extLst>
              <a:ext uri="{FF2B5EF4-FFF2-40B4-BE49-F238E27FC236}">
                <a16:creationId xmlns:a16="http://schemas.microsoft.com/office/drawing/2014/main" id="{2A9D51FA-4950-C9AB-A773-8954B057E9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36C32A76-3D8B-295B-6DAE-FD914B8E305F}"/>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4" name="图片 23" descr="人抱着小熊&#10;&#10;AI 生成的内容可能不正确。">
            <a:extLst>
              <a:ext uri="{FF2B5EF4-FFF2-40B4-BE49-F238E27FC236}">
                <a16:creationId xmlns:a16="http://schemas.microsoft.com/office/drawing/2014/main" id="{56E3F66A-63F2-1532-4AB2-B1DD82397A07}"/>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435429" y="1382790"/>
            <a:ext cx="3497642" cy="4806521"/>
          </a:xfrm>
          <a:prstGeom prst="roundRect">
            <a:avLst>
              <a:gd name="adj" fmla="val 7745"/>
            </a:avLst>
          </a:prstGeom>
        </p:spPr>
      </p:pic>
      <p:sp>
        <p:nvSpPr>
          <p:cNvPr id="21" name="文本框 20">
            <a:extLst>
              <a:ext uri="{FF2B5EF4-FFF2-40B4-BE49-F238E27FC236}">
                <a16:creationId xmlns:a16="http://schemas.microsoft.com/office/drawing/2014/main" id="{E6173399-D93D-795E-9F8A-5F1F72D0E99C}"/>
              </a:ext>
            </a:extLst>
          </p:cNvPr>
          <p:cNvSpPr txBox="1"/>
          <p:nvPr/>
        </p:nvSpPr>
        <p:spPr>
          <a:xfrm rot="16200000">
            <a:off x="2754823" y="4802260"/>
            <a:ext cx="738664" cy="1858763"/>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WHY</a:t>
            </a:r>
          </a:p>
        </p:txBody>
      </p:sp>
      <p:sp>
        <p:nvSpPr>
          <p:cNvPr id="2" name="矩形: 圆角 1">
            <a:extLst>
              <a:ext uri="{FF2B5EF4-FFF2-40B4-BE49-F238E27FC236}">
                <a16:creationId xmlns:a16="http://schemas.microsoft.com/office/drawing/2014/main" id="{CB773B96-3492-F6E6-0598-F3F0224EF153}"/>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4" name="文本框 3">
            <a:extLst>
              <a:ext uri="{FF2B5EF4-FFF2-40B4-BE49-F238E27FC236}">
                <a16:creationId xmlns:a16="http://schemas.microsoft.com/office/drawing/2014/main" id="{30D4C57C-2BC4-582A-9078-3F545764C174}"/>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6D5C7898-10AF-08C6-E683-BBC6B06B04D9}"/>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8" name="文本框 7">
            <a:extLst>
              <a:ext uri="{FF2B5EF4-FFF2-40B4-BE49-F238E27FC236}">
                <a16:creationId xmlns:a16="http://schemas.microsoft.com/office/drawing/2014/main" id="{00B6339C-452C-35CE-1745-CF60239C97A7}"/>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图片 24">
            <a:extLst>
              <a:ext uri="{FF2B5EF4-FFF2-40B4-BE49-F238E27FC236}">
                <a16:creationId xmlns:a16="http://schemas.microsoft.com/office/drawing/2014/main" id="{8313BBA9-3FFB-B418-8ED4-F234BE402895}"/>
              </a:ext>
            </a:extLst>
          </p:cNvPr>
          <p:cNvPicPr>
            <a:picLocks noChangeAspect="1"/>
          </p:cNvPicPr>
          <p:nvPr/>
        </p:nvPicPr>
        <p:blipFill>
          <a:blip r:embed="rId5"/>
          <a:stretch>
            <a:fillRect/>
          </a:stretch>
        </p:blipFill>
        <p:spPr>
          <a:xfrm>
            <a:off x="3976049" y="1382790"/>
            <a:ext cx="8215951" cy="5475210"/>
          </a:xfrm>
          <a:prstGeom prst="rect">
            <a:avLst/>
          </a:prstGeom>
        </p:spPr>
      </p:pic>
    </p:spTree>
    <p:extLst>
      <p:ext uri="{BB962C8B-B14F-4D97-AF65-F5344CB8AC3E}">
        <p14:creationId xmlns:p14="http://schemas.microsoft.com/office/powerpoint/2010/main" val="12039438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AD5E50-D25E-43FF-D693-FCB06F6E5033}"/>
            </a:ext>
          </a:extLst>
        </p:cNvPr>
        <p:cNvGrpSpPr/>
        <p:nvPr/>
      </p:nvGrpSpPr>
      <p:grpSpPr>
        <a:xfrm>
          <a:off x="0" y="0"/>
          <a:ext cx="0" cy="0"/>
          <a:chOff x="0" y="0"/>
          <a:chExt cx="0" cy="0"/>
        </a:xfrm>
      </p:grpSpPr>
      <p:pic>
        <p:nvPicPr>
          <p:cNvPr id="7" name="图片 6" descr="文本, 徽标">
            <a:extLst>
              <a:ext uri="{FF2B5EF4-FFF2-40B4-BE49-F238E27FC236}">
                <a16:creationId xmlns:a16="http://schemas.microsoft.com/office/drawing/2014/main" id="{5531F33A-6C86-01FD-0021-CEBA7B55D7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8E3AD143-F9A4-1B2C-2BB4-16C361F65E1C}"/>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09AF659F-6C7A-8EED-21EB-D204506E3F98}"/>
              </a:ext>
            </a:extLst>
          </p:cNvPr>
          <p:cNvSpPr/>
          <p:nvPr/>
        </p:nvSpPr>
        <p:spPr>
          <a:xfrm>
            <a:off x="1" y="-8990"/>
            <a:ext cx="3251199" cy="6875979"/>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16" name="图片 15" descr="文本, 徽标">
            <a:extLst>
              <a:ext uri="{FF2B5EF4-FFF2-40B4-BE49-F238E27FC236}">
                <a16:creationId xmlns:a16="http://schemas.microsoft.com/office/drawing/2014/main" id="{ED881EF5-F5EA-406F-C4CC-AE8B16332C86}"/>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394156" y="243759"/>
            <a:ext cx="692149" cy="692149"/>
          </a:xfrm>
          <a:prstGeom prst="rect">
            <a:avLst/>
          </a:prstGeom>
        </p:spPr>
      </p:pic>
      <p:sp>
        <p:nvSpPr>
          <p:cNvPr id="17" name="文本框 16">
            <a:extLst>
              <a:ext uri="{FF2B5EF4-FFF2-40B4-BE49-F238E27FC236}">
                <a16:creationId xmlns:a16="http://schemas.microsoft.com/office/drawing/2014/main" id="{8FBA502B-282A-3B40-FB7B-0193E1A8D722}"/>
              </a:ext>
            </a:extLst>
          </p:cNvPr>
          <p:cNvSpPr txBox="1"/>
          <p:nvPr/>
        </p:nvSpPr>
        <p:spPr>
          <a:xfrm>
            <a:off x="1021410" y="391507"/>
            <a:ext cx="2087367" cy="369332"/>
          </a:xfrm>
          <a:prstGeom prst="rect">
            <a:avLst/>
          </a:prstGeom>
          <a:noFill/>
        </p:spPr>
        <p:txBody>
          <a:bodyPr wrap="square" rtlCol="0">
            <a:spAutoFit/>
          </a:bodyPr>
          <a:lstStyle/>
          <a:p>
            <a:r>
              <a:rPr lang="en-US" b="1" dirty="0">
                <a:solidFill>
                  <a:srgbClr val="DCDCDD"/>
                </a:solidFill>
                <a:latin typeface="Arial" panose="020B0604020202020204" pitchFamily="34" charset="0"/>
                <a:cs typeface="Arial" panose="020B0604020202020204" pitchFamily="34" charset="0"/>
              </a:rPr>
              <a:t>GROUP</a:t>
            </a:r>
            <a:r>
              <a:rPr lang="en-US" altLang="zh-CN" b="1" dirty="0">
                <a:solidFill>
                  <a:srgbClr val="DCDCDD"/>
                </a:solidFill>
                <a:latin typeface="Arial" panose="020B0604020202020204" pitchFamily="34" charset="0"/>
                <a:cs typeface="Arial" panose="020B0604020202020204" pitchFamily="34" charset="0"/>
              </a:rPr>
              <a:t> 5</a:t>
            </a:r>
            <a:endParaRPr lang="LID4096" b="1" dirty="0">
              <a:solidFill>
                <a:srgbClr val="DCDCDD"/>
              </a:solidFill>
              <a:latin typeface="Arial" panose="020B0604020202020204" pitchFamily="34" charset="0"/>
              <a:cs typeface="Arial" panose="020B0604020202020204" pitchFamily="34" charset="0"/>
            </a:endParaRPr>
          </a:p>
        </p:txBody>
      </p:sp>
      <p:pic>
        <p:nvPicPr>
          <p:cNvPr id="4" name="图片 3" descr="人跳起来&#10;&#10;AI 生成的内容可能不正确。">
            <a:extLst>
              <a:ext uri="{FF2B5EF4-FFF2-40B4-BE49-F238E27FC236}">
                <a16:creationId xmlns:a16="http://schemas.microsoft.com/office/drawing/2014/main" id="{F6CE26CB-EA95-98D4-0BCB-1D5E9B10D0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1968" y="1881077"/>
            <a:ext cx="5584032" cy="3829051"/>
          </a:xfrm>
          <a:prstGeom prst="rect">
            <a:avLst/>
          </a:prstGeom>
        </p:spPr>
      </p:pic>
      <p:pic>
        <p:nvPicPr>
          <p:cNvPr id="61" name="图片 60" descr="一些人站在草地上">
            <a:extLst>
              <a:ext uri="{FF2B5EF4-FFF2-40B4-BE49-F238E27FC236}">
                <a16:creationId xmlns:a16="http://schemas.microsoft.com/office/drawing/2014/main" id="{65A82782-CF9F-5ED4-E8A1-7CC144925821}"/>
              </a:ext>
            </a:extLst>
          </p:cNvPr>
          <p:cNvPicPr>
            <a:picLocks noChangeAspect="1"/>
          </p:cNvPicPr>
          <p:nvPr/>
        </p:nvPicPr>
        <p:blipFill>
          <a:blip r:embed="rId5" cstate="screen">
            <a:alphaModFix amt="0"/>
            <a:extLst>
              <a:ext uri="{28A0092B-C50C-407E-A947-70E740481C1C}">
                <a14:useLocalDpi xmlns:a14="http://schemas.microsoft.com/office/drawing/2010/main"/>
              </a:ext>
            </a:extLst>
          </a:blip>
          <a:srcRect r="-172"/>
          <a:stretch>
            <a:fillRect/>
          </a:stretch>
        </p:blipFill>
        <p:spPr>
          <a:xfrm>
            <a:off x="459183" y="1867171"/>
            <a:ext cx="123237" cy="3831714"/>
          </a:xfrm>
          <a:prstGeom prst="rect">
            <a:avLst/>
          </a:prstGeom>
        </p:spPr>
      </p:pic>
      <p:sp>
        <p:nvSpPr>
          <p:cNvPr id="2" name="矩形: 圆角 1">
            <a:extLst>
              <a:ext uri="{FF2B5EF4-FFF2-40B4-BE49-F238E27FC236}">
                <a16:creationId xmlns:a16="http://schemas.microsoft.com/office/drawing/2014/main" id="{AB13F05F-638F-CEE5-282A-23852EDB165A}"/>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585B4039-833B-042D-966B-84BBBEB66C09}"/>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7FA68777-E509-FE38-8853-72E9CE8BADF3}"/>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3" name="文本框 12">
            <a:extLst>
              <a:ext uri="{FF2B5EF4-FFF2-40B4-BE49-F238E27FC236}">
                <a16:creationId xmlns:a16="http://schemas.microsoft.com/office/drawing/2014/main" id="{A32C859C-8F6B-386C-9902-2380BEB63504}"/>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9" name="图片 28">
            <a:extLst>
              <a:ext uri="{FF2B5EF4-FFF2-40B4-BE49-F238E27FC236}">
                <a16:creationId xmlns:a16="http://schemas.microsoft.com/office/drawing/2014/main" id="{B3816222-6908-B012-AE53-7392349A1FCC}"/>
              </a:ext>
            </a:extLst>
          </p:cNvPr>
          <p:cNvPicPr>
            <a:picLocks noChangeAspect="1"/>
          </p:cNvPicPr>
          <p:nvPr/>
        </p:nvPicPr>
        <p:blipFill>
          <a:blip r:embed="rId6"/>
          <a:stretch>
            <a:fillRect/>
          </a:stretch>
        </p:blipFill>
        <p:spPr>
          <a:xfrm>
            <a:off x="5288981" y="760839"/>
            <a:ext cx="7303641" cy="5584420"/>
          </a:xfrm>
          <a:prstGeom prst="rect">
            <a:avLst/>
          </a:prstGeom>
        </p:spPr>
      </p:pic>
    </p:spTree>
    <p:extLst>
      <p:ext uri="{BB962C8B-B14F-4D97-AF65-F5344CB8AC3E}">
        <p14:creationId xmlns:p14="http://schemas.microsoft.com/office/powerpoint/2010/main" val="1372507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C8608D-1B01-4E07-21F0-5A53D8BC8770}"/>
            </a:ext>
          </a:extLst>
        </p:cNvPr>
        <p:cNvGrpSpPr/>
        <p:nvPr/>
      </p:nvGrpSpPr>
      <p:grpSpPr>
        <a:xfrm>
          <a:off x="0" y="0"/>
          <a:ext cx="0" cy="0"/>
          <a:chOff x="0" y="0"/>
          <a:chExt cx="0" cy="0"/>
        </a:xfrm>
      </p:grpSpPr>
      <p:pic>
        <p:nvPicPr>
          <p:cNvPr id="7" name="图片 6" descr="文本, 徽标">
            <a:extLst>
              <a:ext uri="{FF2B5EF4-FFF2-40B4-BE49-F238E27FC236}">
                <a16:creationId xmlns:a16="http://schemas.microsoft.com/office/drawing/2014/main" id="{EDF3B355-5ECC-F6AB-5FA2-9CB91F8B131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4FCF0CB9-77A2-F177-AB95-F66E3880CD3B}"/>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8" name="矩形 7">
            <a:extLst>
              <a:ext uri="{FF2B5EF4-FFF2-40B4-BE49-F238E27FC236}">
                <a16:creationId xmlns:a16="http://schemas.microsoft.com/office/drawing/2014/main" id="{DD6F8351-9799-6E48-B55F-BF29B3749C82}"/>
              </a:ext>
            </a:extLst>
          </p:cNvPr>
          <p:cNvSpPr/>
          <p:nvPr/>
        </p:nvSpPr>
        <p:spPr>
          <a:xfrm>
            <a:off x="1" y="-8990"/>
            <a:ext cx="3251199" cy="6875979"/>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16" name="图片 15" descr="文本, 徽标">
            <a:extLst>
              <a:ext uri="{FF2B5EF4-FFF2-40B4-BE49-F238E27FC236}">
                <a16:creationId xmlns:a16="http://schemas.microsoft.com/office/drawing/2014/main" id="{D5ED5A63-8CA1-6DF0-9F6E-A9587E051A65}"/>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394156" y="243759"/>
            <a:ext cx="692149" cy="692149"/>
          </a:xfrm>
          <a:prstGeom prst="rect">
            <a:avLst/>
          </a:prstGeom>
        </p:spPr>
      </p:pic>
      <p:sp>
        <p:nvSpPr>
          <p:cNvPr id="17" name="文本框 16">
            <a:extLst>
              <a:ext uri="{FF2B5EF4-FFF2-40B4-BE49-F238E27FC236}">
                <a16:creationId xmlns:a16="http://schemas.microsoft.com/office/drawing/2014/main" id="{8748B463-D82C-771F-A207-70E15246A944}"/>
              </a:ext>
            </a:extLst>
          </p:cNvPr>
          <p:cNvSpPr txBox="1"/>
          <p:nvPr/>
        </p:nvSpPr>
        <p:spPr>
          <a:xfrm>
            <a:off x="1021410" y="391507"/>
            <a:ext cx="2087367" cy="369332"/>
          </a:xfrm>
          <a:prstGeom prst="rect">
            <a:avLst/>
          </a:prstGeom>
          <a:noFill/>
        </p:spPr>
        <p:txBody>
          <a:bodyPr wrap="square" rtlCol="0">
            <a:spAutoFit/>
          </a:bodyPr>
          <a:lstStyle/>
          <a:p>
            <a:r>
              <a:rPr lang="en-US" b="1" dirty="0">
                <a:solidFill>
                  <a:srgbClr val="DCDCDD"/>
                </a:solidFill>
                <a:latin typeface="Arial" panose="020B0604020202020204" pitchFamily="34" charset="0"/>
                <a:cs typeface="Arial" panose="020B0604020202020204" pitchFamily="34" charset="0"/>
              </a:rPr>
              <a:t>GROUP</a:t>
            </a:r>
            <a:r>
              <a:rPr lang="en-US" altLang="zh-CN" b="1" dirty="0">
                <a:solidFill>
                  <a:srgbClr val="DCDCDD"/>
                </a:solidFill>
                <a:latin typeface="Arial" panose="020B0604020202020204" pitchFamily="34" charset="0"/>
                <a:cs typeface="Arial" panose="020B0604020202020204" pitchFamily="34" charset="0"/>
              </a:rPr>
              <a:t> 5</a:t>
            </a:r>
            <a:endParaRPr lang="LID4096" b="1" dirty="0">
              <a:solidFill>
                <a:srgbClr val="DCDCDD"/>
              </a:solidFill>
              <a:latin typeface="Arial" panose="020B0604020202020204" pitchFamily="34" charset="0"/>
              <a:cs typeface="Arial" panose="020B0604020202020204" pitchFamily="34" charset="0"/>
            </a:endParaRPr>
          </a:p>
        </p:txBody>
      </p:sp>
      <p:pic>
        <p:nvPicPr>
          <p:cNvPr id="4" name="图片 3" descr="人跳起来&#10;&#10;AI 生成的内容可能不正确。">
            <a:extLst>
              <a:ext uri="{FF2B5EF4-FFF2-40B4-BE49-F238E27FC236}">
                <a16:creationId xmlns:a16="http://schemas.microsoft.com/office/drawing/2014/main" id="{FCA0F6D9-95AC-DD12-EDD8-71D11646F313}"/>
              </a:ext>
            </a:extLst>
          </p:cNvPr>
          <p:cNvPicPr>
            <a:picLocks noChangeAspect="1"/>
          </p:cNvPicPr>
          <p:nvPr/>
        </p:nvPicPr>
        <p:blipFill>
          <a:blip r:embed="rId4" cstate="screen">
            <a:alphaModFix amt="0"/>
            <a:extLst>
              <a:ext uri="{28A0092B-C50C-407E-A947-70E740481C1C}">
                <a14:useLocalDpi xmlns:a14="http://schemas.microsoft.com/office/drawing/2010/main"/>
              </a:ext>
            </a:extLst>
          </a:blip>
          <a:stretch>
            <a:fillRect/>
          </a:stretch>
        </p:blipFill>
        <p:spPr>
          <a:xfrm>
            <a:off x="511968" y="1881077"/>
            <a:ext cx="163640" cy="3829051"/>
          </a:xfrm>
          <a:prstGeom prst="rect">
            <a:avLst/>
          </a:prstGeom>
        </p:spPr>
      </p:pic>
      <p:pic>
        <p:nvPicPr>
          <p:cNvPr id="3" name="图片 2" descr="一些人站在草地上">
            <a:extLst>
              <a:ext uri="{FF2B5EF4-FFF2-40B4-BE49-F238E27FC236}">
                <a16:creationId xmlns:a16="http://schemas.microsoft.com/office/drawing/2014/main" id="{CE306DE0-E7BE-17B0-95C9-A7305A58A0FB}"/>
              </a:ext>
            </a:extLst>
          </p:cNvPr>
          <p:cNvPicPr>
            <a:picLocks noChangeAspect="1"/>
          </p:cNvPicPr>
          <p:nvPr/>
        </p:nvPicPr>
        <p:blipFill>
          <a:blip r:embed="rId5" cstate="screen">
            <a:extLst>
              <a:ext uri="{28A0092B-C50C-407E-A947-70E740481C1C}">
                <a14:useLocalDpi xmlns:a14="http://schemas.microsoft.com/office/drawing/2010/main"/>
              </a:ext>
            </a:extLst>
          </a:blip>
          <a:srcRect r="-172"/>
          <a:stretch>
            <a:fillRect/>
          </a:stretch>
        </p:blipFill>
        <p:spPr>
          <a:xfrm>
            <a:off x="459183" y="1867171"/>
            <a:ext cx="5644853" cy="3831714"/>
          </a:xfrm>
          <a:prstGeom prst="rect">
            <a:avLst/>
          </a:prstGeom>
        </p:spPr>
      </p:pic>
      <p:sp>
        <p:nvSpPr>
          <p:cNvPr id="2" name="矩形: 圆角 1">
            <a:extLst>
              <a:ext uri="{FF2B5EF4-FFF2-40B4-BE49-F238E27FC236}">
                <a16:creationId xmlns:a16="http://schemas.microsoft.com/office/drawing/2014/main" id="{D11B13FF-05F3-8A9C-3B97-C24E8EE3A017}"/>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5" name="文本框 4">
            <a:extLst>
              <a:ext uri="{FF2B5EF4-FFF2-40B4-BE49-F238E27FC236}">
                <a16:creationId xmlns:a16="http://schemas.microsoft.com/office/drawing/2014/main" id="{0FD5122E-79EE-CE13-0430-18CA8F5380A9}"/>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2D678FE7-DC2D-5259-B4AC-486DE5E8446C}"/>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4" name="文本框 13">
            <a:extLst>
              <a:ext uri="{FF2B5EF4-FFF2-40B4-BE49-F238E27FC236}">
                <a16:creationId xmlns:a16="http://schemas.microsoft.com/office/drawing/2014/main" id="{F7578E65-0D22-F6E2-DF42-E70AC2A746C0}"/>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1" name="图片 10">
            <a:extLst>
              <a:ext uri="{FF2B5EF4-FFF2-40B4-BE49-F238E27FC236}">
                <a16:creationId xmlns:a16="http://schemas.microsoft.com/office/drawing/2014/main" id="{DC5DB2FD-33EE-AABF-5540-962785753793}"/>
              </a:ext>
            </a:extLst>
          </p:cNvPr>
          <p:cNvPicPr>
            <a:picLocks noChangeAspect="1"/>
          </p:cNvPicPr>
          <p:nvPr/>
        </p:nvPicPr>
        <p:blipFill>
          <a:blip r:embed="rId6"/>
          <a:stretch>
            <a:fillRect/>
          </a:stretch>
        </p:blipFill>
        <p:spPr>
          <a:xfrm>
            <a:off x="7035779" y="2675211"/>
            <a:ext cx="4535817" cy="3243353"/>
          </a:xfrm>
          <a:prstGeom prst="rect">
            <a:avLst/>
          </a:prstGeom>
        </p:spPr>
      </p:pic>
      <p:pic>
        <p:nvPicPr>
          <p:cNvPr id="18" name="图片 17">
            <a:extLst>
              <a:ext uri="{FF2B5EF4-FFF2-40B4-BE49-F238E27FC236}">
                <a16:creationId xmlns:a16="http://schemas.microsoft.com/office/drawing/2014/main" id="{5FFC6E5E-8BF7-18F6-5C47-9C64CF6090AA}"/>
              </a:ext>
            </a:extLst>
          </p:cNvPr>
          <p:cNvPicPr>
            <a:picLocks noChangeAspect="1"/>
          </p:cNvPicPr>
          <p:nvPr/>
        </p:nvPicPr>
        <p:blipFill>
          <a:blip r:embed="rId7"/>
          <a:stretch>
            <a:fillRect/>
          </a:stretch>
        </p:blipFill>
        <p:spPr>
          <a:xfrm>
            <a:off x="6711220" y="1707391"/>
            <a:ext cx="5480779" cy="1012024"/>
          </a:xfrm>
          <a:prstGeom prst="rect">
            <a:avLst/>
          </a:prstGeom>
        </p:spPr>
      </p:pic>
    </p:spTree>
    <p:extLst>
      <p:ext uri="{BB962C8B-B14F-4D97-AF65-F5344CB8AC3E}">
        <p14:creationId xmlns:p14="http://schemas.microsoft.com/office/powerpoint/2010/main" val="3027071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D482-31C4-943E-433A-68CF220B8677}"/>
            </a:ext>
          </a:extLst>
        </p:cNvPr>
        <p:cNvGrpSpPr/>
        <p:nvPr/>
      </p:nvGrpSpPr>
      <p:grpSpPr>
        <a:xfrm>
          <a:off x="0" y="0"/>
          <a:ext cx="0" cy="0"/>
          <a:chOff x="0" y="0"/>
          <a:chExt cx="0" cy="0"/>
        </a:xfrm>
      </p:grpSpPr>
      <p:pic>
        <p:nvPicPr>
          <p:cNvPr id="40" name="图片 39" descr="人站在山上">
            <a:extLst>
              <a:ext uri="{FF2B5EF4-FFF2-40B4-BE49-F238E27FC236}">
                <a16:creationId xmlns:a16="http://schemas.microsoft.com/office/drawing/2014/main" id="{F2B33B53-9F02-3AC9-54E5-E1B4F1B6175C}"/>
              </a:ext>
            </a:extLst>
          </p:cNvPr>
          <p:cNvPicPr>
            <a:picLocks noChangeAspect="1"/>
          </p:cNvPicPr>
          <p:nvPr/>
        </p:nvPicPr>
        <p:blipFill>
          <a:blip r:embed="rId3" cstate="screen">
            <a:extLst>
              <a:ext uri="{28A0092B-C50C-407E-A947-70E740481C1C}">
                <a14:useLocalDpi xmlns:a14="http://schemas.microsoft.com/office/drawing/2010/main"/>
              </a:ext>
            </a:extLst>
          </a:blip>
          <a:srcRect l="-23" r="23"/>
          <a:stretch>
            <a:fillRect/>
          </a:stretch>
        </p:blipFill>
        <p:spPr>
          <a:xfrm>
            <a:off x="393354" y="1384015"/>
            <a:ext cx="3497643" cy="4820136"/>
          </a:xfrm>
          <a:prstGeom prst="roundRect">
            <a:avLst>
              <a:gd name="adj" fmla="val 15240"/>
            </a:avLst>
          </a:prstGeom>
        </p:spPr>
      </p:pic>
      <p:pic>
        <p:nvPicPr>
          <p:cNvPr id="7" name="图片 6" descr="文本, 徽标">
            <a:extLst>
              <a:ext uri="{FF2B5EF4-FFF2-40B4-BE49-F238E27FC236}">
                <a16:creationId xmlns:a16="http://schemas.microsoft.com/office/drawing/2014/main" id="{A983B156-9B00-ADCC-98B5-4639566198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F45B0262-C0F0-5B5D-AFDD-5AA46C2A6CAD}"/>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086832B1-2A32-F763-1F36-7F7B54149C8E}"/>
              </a:ext>
            </a:extLst>
          </p:cNvPr>
          <p:cNvSpPr txBox="1"/>
          <p:nvPr/>
        </p:nvSpPr>
        <p:spPr>
          <a:xfrm>
            <a:off x="1820801" y="5407460"/>
            <a:ext cx="2551775" cy="646331"/>
          </a:xfrm>
          <a:prstGeom prst="rect">
            <a:avLst/>
          </a:prstGeom>
          <a:noFill/>
        </p:spPr>
        <p:txBody>
          <a:bodyPr wrap="square" rtlCol="0">
            <a:spAutoFit/>
          </a:bodyPr>
          <a:lstStyle/>
          <a:p>
            <a:r>
              <a:rPr lang="en-US" sz="3600" b="1" dirty="0">
                <a:solidFill>
                  <a:schemeClr val="bg1"/>
                </a:solidFill>
                <a:latin typeface="Lucida Sans" panose="020B0602030504020204" pitchFamily="34" charset="0"/>
              </a:rPr>
              <a:t>WHERE</a:t>
            </a:r>
          </a:p>
        </p:txBody>
      </p:sp>
      <p:sp>
        <p:nvSpPr>
          <p:cNvPr id="8" name="矩形: 圆角 7">
            <a:extLst>
              <a:ext uri="{FF2B5EF4-FFF2-40B4-BE49-F238E27FC236}">
                <a16:creationId xmlns:a16="http://schemas.microsoft.com/office/drawing/2014/main" id="{9F434862-6B9B-04FD-AC2E-ED03C4325CC2}"/>
              </a:ext>
            </a:extLst>
          </p:cNvPr>
          <p:cNvSpPr/>
          <p:nvPr/>
        </p:nvSpPr>
        <p:spPr>
          <a:xfrm>
            <a:off x="4214418" y="1384015"/>
            <a:ext cx="7584228" cy="4820136"/>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6" name="矩形: 圆角 15">
            <a:extLst>
              <a:ext uri="{FF2B5EF4-FFF2-40B4-BE49-F238E27FC236}">
                <a16:creationId xmlns:a16="http://schemas.microsoft.com/office/drawing/2014/main" id="{E1629B1B-EFBA-E69E-ECDA-251C554ED84E}"/>
              </a:ext>
            </a:extLst>
          </p:cNvPr>
          <p:cNvSpPr/>
          <p:nvPr/>
        </p:nvSpPr>
        <p:spPr>
          <a:xfrm>
            <a:off x="9077157" y="1570415"/>
            <a:ext cx="2580074" cy="4379393"/>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矩形: 圆角 16">
            <a:extLst>
              <a:ext uri="{FF2B5EF4-FFF2-40B4-BE49-F238E27FC236}">
                <a16:creationId xmlns:a16="http://schemas.microsoft.com/office/drawing/2014/main" id="{F65FAE8D-AD79-4120-A63A-202A5B7A88E5}"/>
              </a:ext>
            </a:extLst>
          </p:cNvPr>
          <p:cNvSpPr/>
          <p:nvPr/>
        </p:nvSpPr>
        <p:spPr>
          <a:xfrm>
            <a:off x="4444506" y="1570415"/>
            <a:ext cx="4391559" cy="744827"/>
          </a:xfrm>
          <a:prstGeom prst="roundRect">
            <a:avLst>
              <a:gd name="adj" fmla="val 5000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31" name="图形 30">
            <a:extLst>
              <a:ext uri="{FF2B5EF4-FFF2-40B4-BE49-F238E27FC236}">
                <a16:creationId xmlns:a16="http://schemas.microsoft.com/office/drawing/2014/main" id="{4D22C5D5-AD62-3A09-E802-1692A37EE2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03398" y="2864382"/>
            <a:ext cx="560083" cy="560083"/>
          </a:xfrm>
          <a:prstGeom prst="rect">
            <a:avLst/>
          </a:prstGeom>
        </p:spPr>
      </p:pic>
      <p:pic>
        <p:nvPicPr>
          <p:cNvPr id="33" name="图形 32">
            <a:extLst>
              <a:ext uri="{FF2B5EF4-FFF2-40B4-BE49-F238E27FC236}">
                <a16:creationId xmlns:a16="http://schemas.microsoft.com/office/drawing/2014/main" id="{48D07B96-FC70-CA3B-86DF-4E7FCAA0AB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55510" y="4053336"/>
            <a:ext cx="842961" cy="507808"/>
          </a:xfrm>
          <a:prstGeom prst="rect">
            <a:avLst/>
          </a:prstGeom>
        </p:spPr>
      </p:pic>
      <p:pic>
        <p:nvPicPr>
          <p:cNvPr id="36" name="图形 35">
            <a:extLst>
              <a:ext uri="{FF2B5EF4-FFF2-40B4-BE49-F238E27FC236}">
                <a16:creationId xmlns:a16="http://schemas.microsoft.com/office/drawing/2014/main" id="{8486059A-2DF9-3EBA-CC10-9D8FE1F206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544340" y="5130025"/>
            <a:ext cx="764567" cy="764567"/>
          </a:xfrm>
          <a:prstGeom prst="rect">
            <a:avLst/>
          </a:prstGeom>
        </p:spPr>
      </p:pic>
      <p:sp>
        <p:nvSpPr>
          <p:cNvPr id="37" name="矩形: 圆角 36">
            <a:extLst>
              <a:ext uri="{FF2B5EF4-FFF2-40B4-BE49-F238E27FC236}">
                <a16:creationId xmlns:a16="http://schemas.microsoft.com/office/drawing/2014/main" id="{489E8E06-F0EA-E1B3-13FF-1E086FFA6AA4}"/>
              </a:ext>
            </a:extLst>
          </p:cNvPr>
          <p:cNvSpPr/>
          <p:nvPr/>
        </p:nvSpPr>
        <p:spPr>
          <a:xfrm>
            <a:off x="5411344" y="2529304"/>
            <a:ext cx="3424722"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9" name="矩形: 圆角 38">
            <a:extLst>
              <a:ext uri="{FF2B5EF4-FFF2-40B4-BE49-F238E27FC236}">
                <a16:creationId xmlns:a16="http://schemas.microsoft.com/office/drawing/2014/main" id="{12EB60E1-0388-A415-5F41-25FBA3E8D2C3}"/>
              </a:ext>
            </a:extLst>
          </p:cNvPr>
          <p:cNvSpPr/>
          <p:nvPr/>
        </p:nvSpPr>
        <p:spPr>
          <a:xfrm>
            <a:off x="5430888" y="3748439"/>
            <a:ext cx="3405178"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1" name="矩形: 圆角 40">
            <a:extLst>
              <a:ext uri="{FF2B5EF4-FFF2-40B4-BE49-F238E27FC236}">
                <a16:creationId xmlns:a16="http://schemas.microsoft.com/office/drawing/2014/main" id="{8B98ED1F-65F8-F359-F55E-9774FFA3F90E}"/>
              </a:ext>
            </a:extLst>
          </p:cNvPr>
          <p:cNvSpPr/>
          <p:nvPr/>
        </p:nvSpPr>
        <p:spPr>
          <a:xfrm>
            <a:off x="5480671" y="4976295"/>
            <a:ext cx="3292303"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 name="矩形: 圆角 1">
            <a:extLst>
              <a:ext uri="{FF2B5EF4-FFF2-40B4-BE49-F238E27FC236}">
                <a16:creationId xmlns:a16="http://schemas.microsoft.com/office/drawing/2014/main" id="{AF788966-20F0-D49F-5569-922BB9D72C83}"/>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AB1DF093-5F8A-CE4C-BD3A-6EFDBC2724A3}"/>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65713DC8-CCCD-8998-7725-14CF404E5F80}"/>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5" name="文本框 4">
            <a:extLst>
              <a:ext uri="{FF2B5EF4-FFF2-40B4-BE49-F238E27FC236}">
                <a16:creationId xmlns:a16="http://schemas.microsoft.com/office/drawing/2014/main" id="{83679D5A-ED9C-0919-5919-15B01F06ADFA}"/>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5" name="图片 34">
            <a:extLst>
              <a:ext uri="{FF2B5EF4-FFF2-40B4-BE49-F238E27FC236}">
                <a16:creationId xmlns:a16="http://schemas.microsoft.com/office/drawing/2014/main" id="{263D0BFF-C94A-B85D-C020-ABA179EC444A}"/>
              </a:ext>
            </a:extLst>
          </p:cNvPr>
          <p:cNvPicPr>
            <a:picLocks noChangeAspect="1"/>
          </p:cNvPicPr>
          <p:nvPr/>
        </p:nvPicPr>
        <p:blipFill>
          <a:blip r:embed="rId11"/>
          <a:stretch>
            <a:fillRect/>
          </a:stretch>
        </p:blipFill>
        <p:spPr>
          <a:xfrm>
            <a:off x="5401359" y="1688335"/>
            <a:ext cx="6169687" cy="4261473"/>
          </a:xfrm>
          <a:prstGeom prst="rect">
            <a:avLst/>
          </a:prstGeom>
        </p:spPr>
      </p:pic>
    </p:spTree>
    <p:extLst>
      <p:ext uri="{BB962C8B-B14F-4D97-AF65-F5344CB8AC3E}">
        <p14:creationId xmlns:p14="http://schemas.microsoft.com/office/powerpoint/2010/main" val="30717413"/>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E243D-4907-DD2D-9BE0-6D244E631A97}"/>
            </a:ext>
          </a:extLst>
        </p:cNvPr>
        <p:cNvGrpSpPr/>
        <p:nvPr/>
      </p:nvGrpSpPr>
      <p:grpSpPr>
        <a:xfrm>
          <a:off x="0" y="0"/>
          <a:ext cx="0" cy="0"/>
          <a:chOff x="0" y="0"/>
          <a:chExt cx="0" cy="0"/>
        </a:xfrm>
      </p:grpSpPr>
      <p:pic>
        <p:nvPicPr>
          <p:cNvPr id="3" name="图片 2" descr="男人张开双臂&#10;&#10;AI 生成的内容可能不正确。">
            <a:extLst>
              <a:ext uri="{FF2B5EF4-FFF2-40B4-BE49-F238E27FC236}">
                <a16:creationId xmlns:a16="http://schemas.microsoft.com/office/drawing/2014/main" id="{67E7FB87-8AFA-A6CA-CDFD-960F949AE3B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819" y="2105103"/>
            <a:ext cx="5875628" cy="4029002"/>
          </a:xfrm>
          <a:prstGeom prst="roundRect">
            <a:avLst>
              <a:gd name="adj" fmla="val 8750"/>
            </a:avLst>
          </a:prstGeom>
        </p:spPr>
      </p:pic>
      <p:pic>
        <p:nvPicPr>
          <p:cNvPr id="7" name="图片 6" descr="文本, 徽标">
            <a:extLst>
              <a:ext uri="{FF2B5EF4-FFF2-40B4-BE49-F238E27FC236}">
                <a16:creationId xmlns:a16="http://schemas.microsoft.com/office/drawing/2014/main" id="{2D0BFB63-E8C2-8B91-4DED-BB350D15A6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AA2D4761-329E-63C5-D071-98A0A08C9102}"/>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9" name="文本框 48">
            <a:extLst>
              <a:ext uri="{FF2B5EF4-FFF2-40B4-BE49-F238E27FC236}">
                <a16:creationId xmlns:a16="http://schemas.microsoft.com/office/drawing/2014/main" id="{F6CF2A4D-A6CB-22F4-BDEA-1AF28117B294}"/>
              </a:ext>
            </a:extLst>
          </p:cNvPr>
          <p:cNvSpPr txBox="1"/>
          <p:nvPr/>
        </p:nvSpPr>
        <p:spPr>
          <a:xfrm>
            <a:off x="487611" y="5407460"/>
            <a:ext cx="2372533" cy="646331"/>
          </a:xfrm>
          <a:prstGeom prst="rect">
            <a:avLst/>
          </a:prstGeom>
          <a:noFill/>
        </p:spPr>
        <p:txBody>
          <a:bodyPr wrap="square" rtlCol="0">
            <a:spAutoFit/>
          </a:bodyPr>
          <a:lstStyle/>
          <a:p>
            <a:r>
              <a:rPr lang="en-US" sz="3600" b="1" dirty="0">
                <a:solidFill>
                  <a:schemeClr val="bg1"/>
                </a:solidFill>
                <a:latin typeface="Lucida Sans" panose="020B0602030504020204" pitchFamily="34" charset="0"/>
              </a:rPr>
              <a:t>WHERE</a:t>
            </a:r>
          </a:p>
        </p:txBody>
      </p:sp>
      <p:sp>
        <p:nvSpPr>
          <p:cNvPr id="16" name="矩形: 圆角 15">
            <a:extLst>
              <a:ext uri="{FF2B5EF4-FFF2-40B4-BE49-F238E27FC236}">
                <a16:creationId xmlns:a16="http://schemas.microsoft.com/office/drawing/2014/main" id="{DF69C00E-E8BE-143E-F17E-709E864B5454}"/>
              </a:ext>
            </a:extLst>
          </p:cNvPr>
          <p:cNvSpPr/>
          <p:nvPr/>
        </p:nvSpPr>
        <p:spPr>
          <a:xfrm>
            <a:off x="8958372" y="1244263"/>
            <a:ext cx="2814631" cy="1553337"/>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矩形: 圆角 16">
            <a:extLst>
              <a:ext uri="{FF2B5EF4-FFF2-40B4-BE49-F238E27FC236}">
                <a16:creationId xmlns:a16="http://schemas.microsoft.com/office/drawing/2014/main" id="{F9884674-A12F-80BF-23AE-255A6D174B9E}"/>
              </a:ext>
            </a:extLst>
          </p:cNvPr>
          <p:cNvSpPr/>
          <p:nvPr/>
        </p:nvSpPr>
        <p:spPr>
          <a:xfrm>
            <a:off x="276819" y="1198000"/>
            <a:ext cx="5012219" cy="744827"/>
          </a:xfrm>
          <a:prstGeom prst="roundRect">
            <a:avLst>
              <a:gd name="adj" fmla="val 5000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5" name="文本框 24">
            <a:extLst>
              <a:ext uri="{FF2B5EF4-FFF2-40B4-BE49-F238E27FC236}">
                <a16:creationId xmlns:a16="http://schemas.microsoft.com/office/drawing/2014/main" id="{634E8F71-8175-DA10-319B-E0AA4EEEE82F}"/>
              </a:ext>
            </a:extLst>
          </p:cNvPr>
          <p:cNvSpPr txBox="1"/>
          <p:nvPr/>
        </p:nvSpPr>
        <p:spPr>
          <a:xfrm rot="16200000">
            <a:off x="2453972" y="990333"/>
            <a:ext cx="553998" cy="1181134"/>
          </a:xfrm>
          <a:prstGeom prst="rect">
            <a:avLst/>
          </a:prstGeom>
          <a:noFill/>
        </p:spPr>
        <p:txBody>
          <a:bodyPr vert="eaVert" wrap="square">
            <a:spAutoFit/>
          </a:bodyPr>
          <a:lstStyle/>
          <a:p>
            <a:r>
              <a:rPr lang="en-US" sz="2400" b="1" dirty="0">
                <a:solidFill>
                  <a:srgbClr val="000000"/>
                </a:solidFill>
                <a:latin typeface="Lucida Sans" panose="020B0602030504020204" pitchFamily="34" charset="0"/>
              </a:rPr>
              <a:t>Onsite </a:t>
            </a:r>
            <a:endParaRPr lang="LID4096" sz="2400" dirty="0"/>
          </a:p>
        </p:txBody>
      </p:sp>
      <p:sp>
        <p:nvSpPr>
          <p:cNvPr id="29" name="文本框 28">
            <a:extLst>
              <a:ext uri="{FF2B5EF4-FFF2-40B4-BE49-F238E27FC236}">
                <a16:creationId xmlns:a16="http://schemas.microsoft.com/office/drawing/2014/main" id="{03720900-46D3-555C-F4D8-DE664021DC3B}"/>
              </a:ext>
            </a:extLst>
          </p:cNvPr>
          <p:cNvSpPr txBox="1"/>
          <p:nvPr/>
        </p:nvSpPr>
        <p:spPr>
          <a:xfrm>
            <a:off x="8968144" y="1443929"/>
            <a:ext cx="2740863" cy="1231106"/>
          </a:xfrm>
          <a:prstGeom prst="rect">
            <a:avLst/>
          </a:prstGeom>
          <a:noFill/>
        </p:spPr>
        <p:txBody>
          <a:bodyPr wrap="square">
            <a:spAutoFit/>
          </a:bodyPr>
          <a:lstStyle/>
          <a:p>
            <a:pPr algn="ctr">
              <a:buNone/>
            </a:pPr>
            <a:r>
              <a:rPr lang="en-US" sz="1400" b="1" dirty="0">
                <a:latin typeface="Arial" panose="020B0604020202020204" pitchFamily="34" charset="0"/>
                <a:ea typeface="Calibri" panose="020F0502020204030204" pitchFamily="34" charset="0"/>
                <a:cs typeface="Arial" panose="020B0604020202020204" pitchFamily="34" charset="0"/>
              </a:rPr>
              <a:t>Segment Kits</a:t>
            </a:r>
          </a:p>
          <a:p>
            <a:pPr algn="ctr">
              <a:buNone/>
            </a:pPr>
            <a:r>
              <a:rPr lang="en-US" sz="1200" dirty="0">
                <a:latin typeface="Arial" panose="020B0604020202020204" pitchFamily="34" charset="0"/>
                <a:ea typeface="Calibri" panose="020F0502020204030204" pitchFamily="34" charset="0"/>
                <a:cs typeface="Arial" panose="020B0604020202020204" pitchFamily="34" charset="0"/>
              </a:rPr>
              <a:t>Journalism (Interview Kit), Art/Arch (Portfolio Walk-Through), Eng/Research (Lab Demos), Sports (Race POV), Travel (</a:t>
            </a:r>
            <a:r>
              <a:rPr lang="en-US" sz="1200" dirty="0" err="1">
                <a:latin typeface="Arial" panose="020B0604020202020204" pitchFamily="34" charset="0"/>
                <a:ea typeface="Calibri" panose="020F0502020204030204" pitchFamily="34" charset="0"/>
                <a:cs typeface="Arial" panose="020B0604020202020204" pitchFamily="34" charset="0"/>
              </a:rPr>
              <a:t>Citywalk</a:t>
            </a:r>
            <a:r>
              <a:rPr lang="en-US" sz="1200" dirty="0">
                <a:latin typeface="Arial" panose="020B0604020202020204" pitchFamily="34" charset="0"/>
                <a:ea typeface="Calibri" panose="020F0502020204030204" pitchFamily="34" charset="0"/>
                <a:cs typeface="Arial" panose="020B0604020202020204" pitchFamily="34" charset="0"/>
              </a:rPr>
              <a:t> Pack), Freshmen (Rent → Convert)</a:t>
            </a:r>
          </a:p>
        </p:txBody>
      </p:sp>
      <p:sp>
        <p:nvSpPr>
          <p:cNvPr id="37" name="矩形: 圆角 36">
            <a:extLst>
              <a:ext uri="{FF2B5EF4-FFF2-40B4-BE49-F238E27FC236}">
                <a16:creationId xmlns:a16="http://schemas.microsoft.com/office/drawing/2014/main" id="{7FAFECB8-57C1-96A0-FE96-3574E65E9987}"/>
              </a:ext>
            </a:extLst>
          </p:cNvPr>
          <p:cNvSpPr/>
          <p:nvPr/>
        </p:nvSpPr>
        <p:spPr>
          <a:xfrm>
            <a:off x="5411344" y="1244263"/>
            <a:ext cx="3424722"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9" name="矩形: 圆角 38">
            <a:extLst>
              <a:ext uri="{FF2B5EF4-FFF2-40B4-BE49-F238E27FC236}">
                <a16:creationId xmlns:a16="http://schemas.microsoft.com/office/drawing/2014/main" id="{EEF32E8D-5D74-8A96-6615-BE441064C031}"/>
              </a:ext>
            </a:extLst>
          </p:cNvPr>
          <p:cNvSpPr/>
          <p:nvPr/>
        </p:nvSpPr>
        <p:spPr>
          <a:xfrm>
            <a:off x="5442671" y="3683559"/>
            <a:ext cx="3405178"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1" name="矩形: 圆角 40">
            <a:extLst>
              <a:ext uri="{FF2B5EF4-FFF2-40B4-BE49-F238E27FC236}">
                <a16:creationId xmlns:a16="http://schemas.microsoft.com/office/drawing/2014/main" id="{10BC2F5A-48A0-56F5-EFDC-E11C89BD76BA}"/>
              </a:ext>
            </a:extLst>
          </p:cNvPr>
          <p:cNvSpPr/>
          <p:nvPr/>
        </p:nvSpPr>
        <p:spPr>
          <a:xfrm>
            <a:off x="5565318" y="4872312"/>
            <a:ext cx="3292303"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2" name="文本框 41">
            <a:extLst>
              <a:ext uri="{FF2B5EF4-FFF2-40B4-BE49-F238E27FC236}">
                <a16:creationId xmlns:a16="http://schemas.microsoft.com/office/drawing/2014/main" id="{E4A272B5-0F4B-6CBD-B181-7566E875FBE4}"/>
              </a:ext>
            </a:extLst>
          </p:cNvPr>
          <p:cNvSpPr txBox="1"/>
          <p:nvPr/>
        </p:nvSpPr>
        <p:spPr>
          <a:xfrm>
            <a:off x="5342731" y="1349024"/>
            <a:ext cx="3424722" cy="861774"/>
          </a:xfrm>
          <a:prstGeom prst="rect">
            <a:avLst/>
          </a:prstGeom>
          <a:noFill/>
        </p:spPr>
        <p:txBody>
          <a:bodyPr wrap="square" rtlCol="0">
            <a:spAutoFit/>
          </a:bodyPr>
          <a:lstStyle/>
          <a:p>
            <a:pPr algn="ctr"/>
            <a:r>
              <a:rPr lang="en-US" sz="1400" b="1" dirty="0">
                <a:latin typeface="Arial" panose="020B0604020202020204" pitchFamily="34" charset="0"/>
                <a:ea typeface="Calibri" panose="020F0502020204030204" pitchFamily="34" charset="0"/>
                <a:cs typeface="Arial" panose="020B0604020202020204" pitchFamily="34" charset="0"/>
              </a:rPr>
              <a:t>Clubs &amp; Events</a:t>
            </a:r>
          </a:p>
          <a:p>
            <a:pPr marL="285750" indent="-285750" algn="ctr">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 Photography/Drone/Cycling/Media/Arts with Designated POV Spots; </a:t>
            </a:r>
          </a:p>
          <a:p>
            <a:pPr marL="285750" indent="-285750" algn="ctr">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Official Recap to Lock WOM</a:t>
            </a:r>
          </a:p>
        </p:txBody>
      </p:sp>
      <p:sp>
        <p:nvSpPr>
          <p:cNvPr id="44" name="文本框 43">
            <a:extLst>
              <a:ext uri="{FF2B5EF4-FFF2-40B4-BE49-F238E27FC236}">
                <a16:creationId xmlns:a16="http://schemas.microsoft.com/office/drawing/2014/main" id="{0BC9D33F-2A05-4F42-A3B4-B3B0520667A7}"/>
              </a:ext>
            </a:extLst>
          </p:cNvPr>
          <p:cNvSpPr txBox="1"/>
          <p:nvPr/>
        </p:nvSpPr>
        <p:spPr>
          <a:xfrm>
            <a:off x="5391398" y="3893626"/>
            <a:ext cx="3424722" cy="677108"/>
          </a:xfrm>
          <a:prstGeom prst="rect">
            <a:avLst/>
          </a:prstGeom>
          <a:noFill/>
        </p:spPr>
        <p:txBody>
          <a:bodyPr wrap="square" rtlCol="0">
            <a:spAutoFit/>
          </a:bodyPr>
          <a:lstStyle/>
          <a:p>
            <a:pPr algn="ctr"/>
            <a:r>
              <a:rPr lang="en-US" sz="1400" b="1" dirty="0">
                <a:latin typeface="Arial" panose="020B0604020202020204" pitchFamily="34" charset="0"/>
                <a:ea typeface="Calibri" panose="020F0502020204030204" pitchFamily="34" charset="0"/>
                <a:cs typeface="Arial" panose="020B0604020202020204" pitchFamily="34" charset="0"/>
              </a:rPr>
              <a:t>Pop-ups/Roadshows</a:t>
            </a:r>
          </a:p>
          <a:p>
            <a:pPr marL="285750" indent="-285750" algn="ctr">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 Back-to-School &amp; Graduation Tours;</a:t>
            </a:r>
          </a:p>
          <a:p>
            <a:pPr marL="285750" indent="-285750" algn="ctr">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Shoot-and-Edit Service Booth</a:t>
            </a:r>
          </a:p>
        </p:txBody>
      </p:sp>
      <p:sp>
        <p:nvSpPr>
          <p:cNvPr id="45" name="文本框 44">
            <a:extLst>
              <a:ext uri="{FF2B5EF4-FFF2-40B4-BE49-F238E27FC236}">
                <a16:creationId xmlns:a16="http://schemas.microsoft.com/office/drawing/2014/main" id="{025CE61D-7D94-A507-A241-6CF7E23FE992}"/>
              </a:ext>
            </a:extLst>
          </p:cNvPr>
          <p:cNvSpPr txBox="1"/>
          <p:nvPr/>
        </p:nvSpPr>
        <p:spPr>
          <a:xfrm>
            <a:off x="5342731" y="4993663"/>
            <a:ext cx="3424722" cy="677108"/>
          </a:xfrm>
          <a:prstGeom prst="rect">
            <a:avLst/>
          </a:prstGeom>
          <a:noFill/>
        </p:spPr>
        <p:txBody>
          <a:bodyPr wrap="square" rtlCol="0">
            <a:spAutoFit/>
          </a:bodyPr>
          <a:lstStyle/>
          <a:p>
            <a:pPr algn="ctr"/>
            <a:r>
              <a:rPr lang="en-US" sz="1400" b="1" dirty="0">
                <a:latin typeface="Arial" panose="020B0604020202020204" pitchFamily="34" charset="0"/>
                <a:ea typeface="Calibri" panose="020F0502020204030204" pitchFamily="34" charset="0"/>
                <a:cs typeface="Arial" panose="020B0604020202020204" pitchFamily="34" charset="0"/>
              </a:rPr>
              <a:t>3C Stores</a:t>
            </a:r>
          </a:p>
          <a:p>
            <a:pPr marL="285750" indent="-285750" algn="ctr">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 “One Device, Three scenes” Guided Demos (Low-Light / Interview / One-Band)</a:t>
            </a:r>
          </a:p>
        </p:txBody>
      </p:sp>
      <p:sp>
        <p:nvSpPr>
          <p:cNvPr id="15" name="矩形: 圆角 14">
            <a:extLst>
              <a:ext uri="{FF2B5EF4-FFF2-40B4-BE49-F238E27FC236}">
                <a16:creationId xmlns:a16="http://schemas.microsoft.com/office/drawing/2014/main" id="{505F79DA-0E69-6AF5-F6BE-C0ABA0EF1E38}"/>
              </a:ext>
            </a:extLst>
          </p:cNvPr>
          <p:cNvSpPr/>
          <p:nvPr/>
        </p:nvSpPr>
        <p:spPr>
          <a:xfrm>
            <a:off x="5432899" y="2449097"/>
            <a:ext cx="3424722" cy="1077496"/>
          </a:xfrm>
          <a:prstGeom prst="roundRect">
            <a:avLst>
              <a:gd name="adj" fmla="val 20330"/>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8" name="文本框 17">
            <a:extLst>
              <a:ext uri="{FF2B5EF4-FFF2-40B4-BE49-F238E27FC236}">
                <a16:creationId xmlns:a16="http://schemas.microsoft.com/office/drawing/2014/main" id="{7B464D9E-4699-A5D3-92BB-1965D36EB14F}"/>
              </a:ext>
            </a:extLst>
          </p:cNvPr>
          <p:cNvSpPr txBox="1"/>
          <p:nvPr/>
        </p:nvSpPr>
        <p:spPr>
          <a:xfrm>
            <a:off x="5342731" y="2675035"/>
            <a:ext cx="3424722" cy="677108"/>
          </a:xfrm>
          <a:prstGeom prst="rect">
            <a:avLst/>
          </a:prstGeom>
          <a:noFill/>
        </p:spPr>
        <p:txBody>
          <a:bodyPr wrap="square" rtlCol="0">
            <a:spAutoFit/>
          </a:bodyPr>
          <a:lstStyle/>
          <a:p>
            <a:pPr algn="ctr"/>
            <a:r>
              <a:rPr lang="en-US" sz="1400" b="1" dirty="0">
                <a:latin typeface="Arial" panose="020B0604020202020204" pitchFamily="34" charset="0"/>
                <a:ea typeface="Calibri" panose="020F0502020204030204" pitchFamily="34" charset="0"/>
                <a:cs typeface="Arial" panose="020B0604020202020204" pitchFamily="34" charset="0"/>
              </a:rPr>
              <a:t>Workshops</a:t>
            </a:r>
          </a:p>
          <a:p>
            <a:pPr marL="285750" indent="-285750" algn="ctr">
              <a:buFont typeface="Arial" panose="020B0604020202020204" pitchFamily="34" charset="0"/>
              <a:buChar char="•"/>
            </a:pPr>
            <a:r>
              <a:rPr lang="en-US" sz="1200" dirty="0">
                <a:latin typeface="Arial" panose="020B0604020202020204" pitchFamily="34" charset="0"/>
                <a:ea typeface="Calibri" panose="020F0502020204030204" pitchFamily="34" charset="0"/>
                <a:cs typeface="Arial" panose="020B0604020202020204" pitchFamily="34" charset="0"/>
              </a:rPr>
              <a:t> Loaner Units + 15-min Edit Bootcamps (Shooting/Audio/Editing)</a:t>
            </a:r>
          </a:p>
        </p:txBody>
      </p:sp>
      <p:sp>
        <p:nvSpPr>
          <p:cNvPr id="19" name="矩形: 圆角 18">
            <a:extLst>
              <a:ext uri="{FF2B5EF4-FFF2-40B4-BE49-F238E27FC236}">
                <a16:creationId xmlns:a16="http://schemas.microsoft.com/office/drawing/2014/main" id="{C991D237-5D15-D6E8-E45F-3705C8AFC044}"/>
              </a:ext>
            </a:extLst>
          </p:cNvPr>
          <p:cNvSpPr/>
          <p:nvPr/>
        </p:nvSpPr>
        <p:spPr>
          <a:xfrm>
            <a:off x="8958372" y="2927703"/>
            <a:ext cx="2814631" cy="1192413"/>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0" name="文本框 19">
            <a:extLst>
              <a:ext uri="{FF2B5EF4-FFF2-40B4-BE49-F238E27FC236}">
                <a16:creationId xmlns:a16="http://schemas.microsoft.com/office/drawing/2014/main" id="{E6BB1FDB-F0AD-2E9F-9361-9CEA824140E0}"/>
              </a:ext>
            </a:extLst>
          </p:cNvPr>
          <p:cNvSpPr txBox="1"/>
          <p:nvPr/>
        </p:nvSpPr>
        <p:spPr>
          <a:xfrm>
            <a:off x="8995255" y="3093022"/>
            <a:ext cx="2740863" cy="861774"/>
          </a:xfrm>
          <a:prstGeom prst="rect">
            <a:avLst/>
          </a:prstGeom>
          <a:noFill/>
        </p:spPr>
        <p:txBody>
          <a:bodyPr wrap="square">
            <a:spAutoFit/>
          </a:bodyPr>
          <a:lstStyle/>
          <a:p>
            <a:pPr algn="ctr">
              <a:buNone/>
            </a:pPr>
            <a:r>
              <a:rPr lang="en-US" sz="1400" b="1" dirty="0">
                <a:latin typeface="Arial" panose="020B0604020202020204" pitchFamily="34" charset="0"/>
                <a:ea typeface="Calibri" panose="020F0502020204030204" pitchFamily="34" charset="0"/>
                <a:cs typeface="Arial" panose="020B0604020202020204" pitchFamily="34" charset="0"/>
              </a:rPr>
              <a:t>Offers &amp; Hooks </a:t>
            </a:r>
          </a:p>
          <a:p>
            <a:pPr algn="ctr">
              <a:buNone/>
            </a:pPr>
            <a:r>
              <a:rPr lang="en-US" sz="1200" dirty="0">
                <a:latin typeface="Arial" panose="020B0604020202020204" pitchFamily="34" charset="0"/>
                <a:ea typeface="Calibri" panose="020F0502020204030204" pitchFamily="34" charset="0"/>
                <a:cs typeface="Arial" panose="020B0604020202020204" pitchFamily="34" charset="0"/>
              </a:rPr>
              <a:t>Student Bundles, Accessory Coupons, Limited-Time Campus Price, Trade-in, Rent-to-</a:t>
            </a:r>
            <a:r>
              <a:rPr lang="en-US" sz="1200" dirty="0" err="1">
                <a:latin typeface="Arial" panose="020B0604020202020204" pitchFamily="34" charset="0"/>
                <a:ea typeface="Calibri" panose="020F0502020204030204" pitchFamily="34" charset="0"/>
                <a:cs typeface="Arial" panose="020B0604020202020204" pitchFamily="34" charset="0"/>
              </a:rPr>
              <a:t>Wwn</a:t>
            </a:r>
            <a:endParaRPr lang="en-US" sz="1200" dirty="0">
              <a:latin typeface="Arial" panose="020B0604020202020204" pitchFamily="34" charset="0"/>
              <a:ea typeface="Calibri" panose="020F0502020204030204" pitchFamily="34" charset="0"/>
              <a:cs typeface="Arial" panose="020B0604020202020204" pitchFamily="34" charset="0"/>
            </a:endParaRPr>
          </a:p>
        </p:txBody>
      </p:sp>
      <p:pic>
        <p:nvPicPr>
          <p:cNvPr id="22" name="图片 21">
            <a:extLst>
              <a:ext uri="{FF2B5EF4-FFF2-40B4-BE49-F238E27FC236}">
                <a16:creationId xmlns:a16="http://schemas.microsoft.com/office/drawing/2014/main" id="{0A9D327A-014E-35D8-3076-7DFE3BBAD05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8958372" y="4256826"/>
            <a:ext cx="2814631" cy="1699589"/>
          </a:xfrm>
          <a:prstGeom prst="roundRect">
            <a:avLst>
              <a:gd name="adj" fmla="val 13184"/>
            </a:avLst>
          </a:prstGeom>
        </p:spPr>
      </p:pic>
      <p:sp>
        <p:nvSpPr>
          <p:cNvPr id="2" name="矩形: 圆角 1">
            <a:extLst>
              <a:ext uri="{FF2B5EF4-FFF2-40B4-BE49-F238E27FC236}">
                <a16:creationId xmlns:a16="http://schemas.microsoft.com/office/drawing/2014/main" id="{3F2CD1D0-B82C-C6B4-435A-1D70921DDF31}"/>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4" name="文本框 3">
            <a:extLst>
              <a:ext uri="{FF2B5EF4-FFF2-40B4-BE49-F238E27FC236}">
                <a16:creationId xmlns:a16="http://schemas.microsoft.com/office/drawing/2014/main" id="{523AF008-F1C8-E3B0-9679-0053C1812A3B}"/>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59A92CB0-92D7-253B-E265-E52E0BDDC46D}"/>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8" name="文本框 7">
            <a:extLst>
              <a:ext uri="{FF2B5EF4-FFF2-40B4-BE49-F238E27FC236}">
                <a16:creationId xmlns:a16="http://schemas.microsoft.com/office/drawing/2014/main" id="{74C964B0-B6AC-F912-E6ED-B32827C0A75D}"/>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6704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20D7F-B00B-A295-7869-17E01894D6D1}"/>
            </a:ext>
          </a:extLst>
        </p:cNvPr>
        <p:cNvGrpSpPr/>
        <p:nvPr/>
      </p:nvGrpSpPr>
      <p:grpSpPr>
        <a:xfrm>
          <a:off x="0" y="0"/>
          <a:ext cx="0" cy="0"/>
          <a:chOff x="0" y="0"/>
          <a:chExt cx="0" cy="0"/>
        </a:xfrm>
      </p:grpSpPr>
      <p:pic>
        <p:nvPicPr>
          <p:cNvPr id="20" name="图片 19" descr="一群人在台上表演">
            <a:extLst>
              <a:ext uri="{FF2B5EF4-FFF2-40B4-BE49-F238E27FC236}">
                <a16:creationId xmlns:a16="http://schemas.microsoft.com/office/drawing/2014/main" id="{DBD04610-B121-17F4-43E9-A85EFF14A3B4}"/>
              </a:ext>
            </a:extLst>
          </p:cNvPr>
          <p:cNvPicPr>
            <a:picLocks noChangeAspect="1"/>
          </p:cNvPicPr>
          <p:nvPr/>
        </p:nvPicPr>
        <p:blipFill>
          <a:blip r:embed="rId3" cstate="screen">
            <a:extLst>
              <a:ext uri="{28A0092B-C50C-407E-A947-70E740481C1C}">
                <a14:useLocalDpi xmlns:a14="http://schemas.microsoft.com/office/drawing/2010/main"/>
              </a:ext>
            </a:extLst>
          </a:blip>
          <a:srcRect t="-1"/>
          <a:stretch>
            <a:fillRect/>
          </a:stretch>
        </p:blipFill>
        <p:spPr>
          <a:xfrm>
            <a:off x="0" y="0"/>
            <a:ext cx="12216944" cy="6858000"/>
          </a:xfrm>
          <a:prstGeom prst="rect">
            <a:avLst/>
          </a:prstGeom>
        </p:spPr>
      </p:pic>
      <p:sp>
        <p:nvSpPr>
          <p:cNvPr id="8" name="矩形 7">
            <a:extLst>
              <a:ext uri="{FF2B5EF4-FFF2-40B4-BE49-F238E27FC236}">
                <a16:creationId xmlns:a16="http://schemas.microsoft.com/office/drawing/2014/main" id="{F872DC16-21E8-1377-B298-BFB9DCF4F9C8}"/>
              </a:ext>
            </a:extLst>
          </p:cNvPr>
          <p:cNvSpPr/>
          <p:nvPr/>
        </p:nvSpPr>
        <p:spPr>
          <a:xfrm>
            <a:off x="-12472" y="-34925"/>
            <a:ext cx="12229416" cy="6927850"/>
          </a:xfrm>
          <a:prstGeom prst="rect">
            <a:avLst/>
          </a:prstGeom>
          <a:solidFill>
            <a:srgbClr val="000000">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79" name="图片 78">
            <a:extLst>
              <a:ext uri="{FF2B5EF4-FFF2-40B4-BE49-F238E27FC236}">
                <a16:creationId xmlns:a16="http://schemas.microsoft.com/office/drawing/2014/main" id="{AA8B8D0F-132B-669B-8BC2-36FCA8A270D8}"/>
              </a:ext>
            </a:extLst>
          </p:cNvPr>
          <p:cNvPicPr>
            <a:picLocks noChangeAspect="1"/>
          </p:cNvPicPr>
          <p:nvPr/>
        </p:nvPicPr>
        <p:blipFill>
          <a:blip r:embed="rId4"/>
          <a:stretch>
            <a:fillRect/>
          </a:stretch>
        </p:blipFill>
        <p:spPr>
          <a:xfrm>
            <a:off x="154933" y="228322"/>
            <a:ext cx="11882134" cy="6401355"/>
          </a:xfrm>
          <a:prstGeom prst="rect">
            <a:avLst/>
          </a:prstGeom>
        </p:spPr>
      </p:pic>
    </p:spTree>
    <p:extLst>
      <p:ext uri="{BB962C8B-B14F-4D97-AF65-F5344CB8AC3E}">
        <p14:creationId xmlns:p14="http://schemas.microsoft.com/office/powerpoint/2010/main" val="3734472822"/>
      </p:ext>
    </p:extLst>
  </p:cSld>
  <p:clrMapOvr>
    <a:masterClrMapping/>
  </p:clrMapOvr>
  <p:transition>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descr="地上穿着球鞋的一双脚">
            <a:extLst>
              <a:ext uri="{FF2B5EF4-FFF2-40B4-BE49-F238E27FC236}">
                <a16:creationId xmlns:a16="http://schemas.microsoft.com/office/drawing/2014/main" id="{68F886F6-6946-5D60-7201-0914B386B569}"/>
              </a:ext>
            </a:extLst>
          </p:cNvPr>
          <p:cNvPicPr>
            <a:picLocks noChangeAspect="1"/>
          </p:cNvPicPr>
          <p:nvPr/>
        </p:nvPicPr>
        <p:blipFill>
          <a:blip r:embed="rId2" cstate="screen">
            <a:extLst>
              <a:ext uri="{28A0092B-C50C-407E-A947-70E740481C1C}">
                <a14:useLocalDpi xmlns:a14="http://schemas.microsoft.com/office/drawing/2010/main"/>
              </a:ext>
            </a:extLst>
          </a:blip>
          <a:srcRect b="-115"/>
          <a:stretch>
            <a:fillRect/>
          </a:stretch>
        </p:blipFill>
        <p:spPr>
          <a:xfrm>
            <a:off x="8471186" y="1342957"/>
            <a:ext cx="2648605" cy="4820136"/>
          </a:xfrm>
          <a:prstGeom prst="roundRect">
            <a:avLst>
              <a:gd name="adj" fmla="val 17416"/>
            </a:avLst>
          </a:prstGeom>
        </p:spPr>
      </p:pic>
      <p:pic>
        <p:nvPicPr>
          <p:cNvPr id="44" name="图片 43" descr="人在沙滩上">
            <a:extLst>
              <a:ext uri="{FF2B5EF4-FFF2-40B4-BE49-F238E27FC236}">
                <a16:creationId xmlns:a16="http://schemas.microsoft.com/office/drawing/2014/main" id="{43432EBF-8629-F1F4-6221-CF2FC167DA88}"/>
              </a:ext>
            </a:extLst>
          </p:cNvPr>
          <p:cNvPicPr>
            <a:picLocks noChangeAspect="1"/>
          </p:cNvPicPr>
          <p:nvPr/>
        </p:nvPicPr>
        <p:blipFill>
          <a:blip r:embed="rId3" cstate="screen">
            <a:extLst>
              <a:ext uri="{28A0092B-C50C-407E-A947-70E740481C1C}">
                <a14:useLocalDpi xmlns:a14="http://schemas.microsoft.com/office/drawing/2010/main"/>
              </a:ext>
            </a:extLst>
          </a:blip>
          <a:srcRect t="-138"/>
          <a:stretch>
            <a:fillRect/>
          </a:stretch>
        </p:blipFill>
        <p:spPr>
          <a:xfrm>
            <a:off x="5648975" y="1337412"/>
            <a:ext cx="3559961" cy="4825853"/>
          </a:xfrm>
          <a:prstGeom prst="roundRect">
            <a:avLst>
              <a:gd name="adj" fmla="val 14214"/>
            </a:avLst>
          </a:prstGeom>
        </p:spPr>
      </p:pic>
      <p:pic>
        <p:nvPicPr>
          <p:cNvPr id="47" name="图片 46" descr="女人在喝饮料">
            <a:extLst>
              <a:ext uri="{FF2B5EF4-FFF2-40B4-BE49-F238E27FC236}">
                <a16:creationId xmlns:a16="http://schemas.microsoft.com/office/drawing/2014/main" id="{8858F9D1-704C-0FAD-7258-A7C1B08F6272}"/>
              </a:ext>
            </a:extLst>
          </p:cNvPr>
          <p:cNvPicPr>
            <a:picLocks noChangeAspect="1"/>
          </p:cNvPicPr>
          <p:nvPr/>
        </p:nvPicPr>
        <p:blipFill>
          <a:blip r:embed="rId4" cstate="screen">
            <a:extLst>
              <a:ext uri="{28A0092B-C50C-407E-A947-70E740481C1C}">
                <a14:useLocalDpi xmlns:a14="http://schemas.microsoft.com/office/drawing/2010/main"/>
              </a:ext>
            </a:extLst>
          </a:blip>
          <a:srcRect b="-236"/>
          <a:stretch>
            <a:fillRect/>
          </a:stretch>
        </p:blipFill>
        <p:spPr>
          <a:xfrm>
            <a:off x="900759" y="1342957"/>
            <a:ext cx="6321814" cy="4820309"/>
          </a:xfrm>
          <a:prstGeom prst="roundRect">
            <a:avLst>
              <a:gd name="adj" fmla="val 9976"/>
            </a:avLst>
          </a:prstGeom>
        </p:spPr>
      </p:pic>
      <p:sp>
        <p:nvSpPr>
          <p:cNvPr id="6" name="矩形: 圆角 5">
            <a:extLst>
              <a:ext uri="{FF2B5EF4-FFF2-40B4-BE49-F238E27FC236}">
                <a16:creationId xmlns:a16="http://schemas.microsoft.com/office/drawing/2014/main" id="{492E3537-3547-BC24-AB43-FBC315C0462D}"/>
              </a:ext>
            </a:extLst>
          </p:cNvPr>
          <p:cNvSpPr/>
          <p:nvPr/>
        </p:nvSpPr>
        <p:spPr>
          <a:xfrm>
            <a:off x="10448483" y="386744"/>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1400" dirty="0">
              <a:ln>
                <a:solidFill>
                  <a:srgbClr val="1B1917"/>
                </a:solidFill>
              </a:ln>
            </a:endParaRPr>
          </a:p>
        </p:txBody>
      </p:sp>
      <p:pic>
        <p:nvPicPr>
          <p:cNvPr id="7" name="图片 6" descr="文本, 徽标">
            <a:extLst>
              <a:ext uri="{FF2B5EF4-FFF2-40B4-BE49-F238E27FC236}">
                <a16:creationId xmlns:a16="http://schemas.microsoft.com/office/drawing/2014/main" id="{A26E08FB-FC2A-DAA1-64BE-AC817437C3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C8BA1E2B-587C-B7D5-6709-C0C0BA8C504B}"/>
              </a:ext>
            </a:extLst>
          </p:cNvPr>
          <p:cNvSpPr txBox="1"/>
          <p:nvPr/>
        </p:nvSpPr>
        <p:spPr>
          <a:xfrm>
            <a:off x="1116446" y="438453"/>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9EFF6DFF-5300-E1E4-D5B2-24E6171B9B21}"/>
              </a:ext>
            </a:extLst>
          </p:cNvPr>
          <p:cNvSpPr txBox="1"/>
          <p:nvPr/>
        </p:nvSpPr>
        <p:spPr>
          <a:xfrm>
            <a:off x="1045482" y="1821542"/>
            <a:ext cx="2955926" cy="1077218"/>
          </a:xfrm>
          <a:prstGeom prst="rect">
            <a:avLst/>
          </a:prstGeom>
          <a:noFill/>
        </p:spPr>
        <p:txBody>
          <a:bodyPr wrap="square" rtlCol="0">
            <a:spAutoFit/>
          </a:bodyPr>
          <a:lstStyle/>
          <a:p>
            <a:r>
              <a:rPr lang="en-US" sz="3200" b="1" dirty="0">
                <a:solidFill>
                  <a:schemeClr val="bg1"/>
                </a:solidFill>
                <a:latin typeface="Lucida Sans" panose="020B0602030504020204" pitchFamily="34" charset="0"/>
              </a:rPr>
              <a:t>Brand Introduction</a:t>
            </a:r>
          </a:p>
        </p:txBody>
      </p:sp>
      <p:sp>
        <p:nvSpPr>
          <p:cNvPr id="49" name="文本框 48">
            <a:extLst>
              <a:ext uri="{FF2B5EF4-FFF2-40B4-BE49-F238E27FC236}">
                <a16:creationId xmlns:a16="http://schemas.microsoft.com/office/drawing/2014/main" id="{624B1113-F7C2-91A6-1430-D6BB7280FB52}"/>
              </a:ext>
            </a:extLst>
          </p:cNvPr>
          <p:cNvSpPr txBox="1"/>
          <p:nvPr/>
        </p:nvSpPr>
        <p:spPr>
          <a:xfrm>
            <a:off x="7392177" y="5277757"/>
            <a:ext cx="1477963" cy="707886"/>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Buyer Analysis</a:t>
            </a:r>
          </a:p>
        </p:txBody>
      </p:sp>
      <p:sp>
        <p:nvSpPr>
          <p:cNvPr id="50" name="文本框 49">
            <a:extLst>
              <a:ext uri="{FF2B5EF4-FFF2-40B4-BE49-F238E27FC236}">
                <a16:creationId xmlns:a16="http://schemas.microsoft.com/office/drawing/2014/main" id="{9B1A4873-1323-DFE3-DBFA-ADD78F506B07}"/>
              </a:ext>
            </a:extLst>
          </p:cNvPr>
          <p:cNvSpPr txBox="1"/>
          <p:nvPr/>
        </p:nvSpPr>
        <p:spPr>
          <a:xfrm>
            <a:off x="9300113" y="5507614"/>
            <a:ext cx="1640842" cy="400110"/>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C</a:t>
            </a:r>
            <a:r>
              <a:rPr lang="en-US" altLang="zh-CN" sz="2000" b="1" dirty="0">
                <a:solidFill>
                  <a:schemeClr val="bg1"/>
                </a:solidFill>
                <a:latin typeface="Lucida Sans" panose="020B0602030504020204" pitchFamily="34" charset="0"/>
              </a:rPr>
              <a:t>onclusion</a:t>
            </a:r>
            <a:endParaRPr lang="en-US" sz="2000" b="1" dirty="0">
              <a:solidFill>
                <a:schemeClr val="bg1"/>
              </a:solidFill>
              <a:latin typeface="Lucida Sans" panose="020B0602030504020204" pitchFamily="34" charset="0"/>
            </a:endParaRPr>
          </a:p>
        </p:txBody>
      </p:sp>
      <p:sp>
        <p:nvSpPr>
          <p:cNvPr id="3" name="文本框 2">
            <a:extLst>
              <a:ext uri="{FF2B5EF4-FFF2-40B4-BE49-F238E27FC236}">
                <a16:creationId xmlns:a16="http://schemas.microsoft.com/office/drawing/2014/main" id="{0133AA9B-D59C-DC7D-1FD1-BC09712C92F8}"/>
              </a:ext>
            </a:extLst>
          </p:cNvPr>
          <p:cNvSpPr txBox="1"/>
          <p:nvPr/>
        </p:nvSpPr>
        <p:spPr>
          <a:xfrm>
            <a:off x="3736030" y="433711"/>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63B98726-9B6B-CAF0-D14E-86ECAAC3A699}"/>
              </a:ext>
            </a:extLst>
          </p:cNvPr>
          <p:cNvSpPr txBox="1"/>
          <p:nvPr/>
        </p:nvSpPr>
        <p:spPr>
          <a:xfrm>
            <a:off x="6168169" y="438023"/>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5" name="文本框 4">
            <a:extLst>
              <a:ext uri="{FF2B5EF4-FFF2-40B4-BE49-F238E27FC236}">
                <a16:creationId xmlns:a16="http://schemas.microsoft.com/office/drawing/2014/main" id="{145E96BE-48E9-EFF7-6CE9-92F615843B7C}"/>
              </a:ext>
            </a:extLst>
          </p:cNvPr>
          <p:cNvSpPr txBox="1"/>
          <p:nvPr/>
        </p:nvSpPr>
        <p:spPr>
          <a:xfrm>
            <a:off x="8483269" y="439540"/>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9" name="文本框 18">
            <a:extLst>
              <a:ext uri="{FF2B5EF4-FFF2-40B4-BE49-F238E27FC236}">
                <a16:creationId xmlns:a16="http://schemas.microsoft.com/office/drawing/2014/main" id="{7466D155-EC87-6598-2EA8-D843BD7C4308}"/>
              </a:ext>
            </a:extLst>
          </p:cNvPr>
          <p:cNvSpPr txBox="1"/>
          <p:nvPr/>
        </p:nvSpPr>
        <p:spPr>
          <a:xfrm>
            <a:off x="10472885" y="471047"/>
            <a:ext cx="1371600" cy="253916"/>
          </a:xfrm>
          <a:prstGeom prst="rect">
            <a:avLst/>
          </a:prstGeom>
          <a:noFill/>
        </p:spPr>
        <p:txBody>
          <a:bodyPr wrap="square" rtlCol="0">
            <a:spAutoFit/>
          </a:bodyPr>
          <a:lstStyle/>
          <a:p>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GET STARTED  </a:t>
            </a:r>
            <a:r>
              <a:rPr lang="en-US" sz="1000" b="1" dirty="0">
                <a:solidFill>
                  <a:schemeClr val="bg1"/>
                </a:solidFill>
                <a:latin typeface="HGGothicE" panose="020B0909000000000000" pitchFamily="49" charset="-128"/>
                <a:ea typeface="HGGothicE" panose="020B0909000000000000" pitchFamily="49" charset="-128"/>
                <a:cs typeface="Arial" panose="020B0604020202020204" pitchFamily="34" charset="0"/>
              </a:rPr>
              <a:t>&gt;&gt;</a:t>
            </a:r>
            <a:endParaRPr lang="LID4096" sz="1000" b="1" dirty="0">
              <a:solidFill>
                <a:schemeClr val="bg1"/>
              </a:solidFill>
              <a:latin typeface="HGGothicE" panose="020B0909000000000000" pitchFamily="49" charset="-128"/>
              <a:ea typeface="HGGothicE" panose="020B0909000000000000" pitchFamily="49" charset="-128"/>
              <a:cs typeface="Arial" panose="020B0604020202020204" pitchFamily="34" charset="0"/>
            </a:endParaRPr>
          </a:p>
        </p:txBody>
      </p:sp>
    </p:spTree>
    <p:extLst>
      <p:ext uri="{BB962C8B-B14F-4D97-AF65-F5344CB8AC3E}">
        <p14:creationId xmlns:p14="http://schemas.microsoft.com/office/powerpoint/2010/main" val="111871867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B8699-092F-15FB-ADA0-7DDAA731077E}"/>
            </a:ext>
          </a:extLst>
        </p:cNvPr>
        <p:cNvGrpSpPr/>
        <p:nvPr/>
      </p:nvGrpSpPr>
      <p:grpSpPr>
        <a:xfrm>
          <a:off x="0" y="0"/>
          <a:ext cx="0" cy="0"/>
          <a:chOff x="0" y="0"/>
          <a:chExt cx="0" cy="0"/>
        </a:xfrm>
      </p:grpSpPr>
      <p:sp>
        <p:nvSpPr>
          <p:cNvPr id="23" name="矩形: 圆角 22">
            <a:extLst>
              <a:ext uri="{FF2B5EF4-FFF2-40B4-BE49-F238E27FC236}">
                <a16:creationId xmlns:a16="http://schemas.microsoft.com/office/drawing/2014/main" id="{7285F1B7-B8EA-B859-07D1-CB6661F4146D}"/>
              </a:ext>
            </a:extLst>
          </p:cNvPr>
          <p:cNvSpPr/>
          <p:nvPr/>
        </p:nvSpPr>
        <p:spPr>
          <a:xfrm>
            <a:off x="3814350" y="3176385"/>
            <a:ext cx="4053299" cy="2891518"/>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8" name="矩形: 圆角 7">
            <a:extLst>
              <a:ext uri="{FF2B5EF4-FFF2-40B4-BE49-F238E27FC236}">
                <a16:creationId xmlns:a16="http://schemas.microsoft.com/office/drawing/2014/main" id="{6014CF89-C7B2-27B6-F622-0C565D91C6CC}"/>
              </a:ext>
            </a:extLst>
          </p:cNvPr>
          <p:cNvSpPr/>
          <p:nvPr/>
        </p:nvSpPr>
        <p:spPr>
          <a:xfrm>
            <a:off x="475034" y="1074111"/>
            <a:ext cx="3051938" cy="1513957"/>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34" name="图片 33" descr="女人拿着手机">
            <a:extLst>
              <a:ext uri="{FF2B5EF4-FFF2-40B4-BE49-F238E27FC236}">
                <a16:creationId xmlns:a16="http://schemas.microsoft.com/office/drawing/2014/main" id="{14E7319F-3931-82BD-A323-CB36DD3FB4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35950" y="1074110"/>
            <a:ext cx="3634655" cy="5008951"/>
          </a:xfrm>
          <a:prstGeom prst="roundRect">
            <a:avLst>
              <a:gd name="adj" fmla="val 6015"/>
            </a:avLst>
          </a:prstGeom>
        </p:spPr>
      </p:pic>
      <p:pic>
        <p:nvPicPr>
          <p:cNvPr id="7" name="图片 6" descr="文本, 徽标">
            <a:extLst>
              <a:ext uri="{FF2B5EF4-FFF2-40B4-BE49-F238E27FC236}">
                <a16:creationId xmlns:a16="http://schemas.microsoft.com/office/drawing/2014/main" id="{D9A08AD8-DE98-0D24-1820-B8D6AC0E80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CD830F4E-0B90-2E03-BC19-1E544EC35817}"/>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B5FE30EE-6A3B-25A1-4222-EE4B332BECC5}"/>
              </a:ext>
            </a:extLst>
          </p:cNvPr>
          <p:cNvSpPr txBox="1"/>
          <p:nvPr/>
        </p:nvSpPr>
        <p:spPr>
          <a:xfrm rot="16200000">
            <a:off x="10711420" y="4749065"/>
            <a:ext cx="738664" cy="1727196"/>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HOW</a:t>
            </a:r>
          </a:p>
        </p:txBody>
      </p:sp>
      <p:sp>
        <p:nvSpPr>
          <p:cNvPr id="5" name="文本框 4">
            <a:extLst>
              <a:ext uri="{FF2B5EF4-FFF2-40B4-BE49-F238E27FC236}">
                <a16:creationId xmlns:a16="http://schemas.microsoft.com/office/drawing/2014/main" id="{454C281A-A6A2-0396-8641-E32D7D5822DD}"/>
              </a:ext>
            </a:extLst>
          </p:cNvPr>
          <p:cNvSpPr txBox="1"/>
          <p:nvPr/>
        </p:nvSpPr>
        <p:spPr>
          <a:xfrm>
            <a:off x="621991" y="1263190"/>
            <a:ext cx="2758024" cy="1200329"/>
          </a:xfrm>
          <a:prstGeom prst="rect">
            <a:avLst/>
          </a:prstGeom>
          <a:noFill/>
        </p:spPr>
        <p:txBody>
          <a:bodyPr vert="horz" wrap="square">
            <a:spAutoFit/>
          </a:bodyPr>
          <a:lstStyle/>
          <a:p>
            <a:pPr algn="ctr"/>
            <a:r>
              <a:rPr lang="en-HK" sz="2400" b="1" dirty="0">
                <a:solidFill>
                  <a:srgbClr val="303233"/>
                </a:solidFill>
                <a:latin typeface="Arial" panose="020B0604020202020204" pitchFamily="34" charset="0"/>
                <a:ea typeface="Calibri" panose="020F0502020204030204" pitchFamily="34" charset="0"/>
                <a:cs typeface="Arial" panose="020B0604020202020204" pitchFamily="34" charset="0"/>
              </a:rPr>
              <a:t>Research Method</a:t>
            </a:r>
          </a:p>
          <a:p>
            <a:pPr algn="ctr"/>
            <a:r>
              <a:rPr lang="en-US" altLang="zh-CN" sz="2400" b="1" dirty="0">
                <a:solidFill>
                  <a:srgbClr val="303233"/>
                </a:solidFill>
                <a:latin typeface="Arial" panose="020B0604020202020204" pitchFamily="34" charset="0"/>
                <a:ea typeface="Calibri" panose="020F0502020204030204" pitchFamily="34" charset="0"/>
                <a:cs typeface="Arial" panose="020B0604020202020204" pitchFamily="34" charset="0"/>
              </a:rPr>
              <a:t>——</a:t>
            </a:r>
          </a:p>
          <a:p>
            <a:pPr algn="ctr"/>
            <a:r>
              <a:rPr lang="en-HK" sz="2400" b="1" dirty="0">
                <a:solidFill>
                  <a:srgbClr val="303233"/>
                </a:solidFill>
                <a:latin typeface="Arial" panose="020B0604020202020204" pitchFamily="34" charset="0"/>
                <a:ea typeface="Calibri" panose="020F0502020204030204" pitchFamily="34" charset="0"/>
                <a:cs typeface="Arial" panose="020B0604020202020204" pitchFamily="34" charset="0"/>
              </a:rPr>
              <a:t>Questionnaire</a:t>
            </a:r>
            <a:endParaRPr lang="LID4096" sz="2400" b="1" dirty="0">
              <a:solidFill>
                <a:srgbClr val="303233"/>
              </a:solidFill>
              <a:latin typeface="Arial" panose="020B0604020202020204" pitchFamily="34" charset="0"/>
              <a:ea typeface="黑体" panose="02010609060101010101" pitchFamily="49" charset="-122"/>
              <a:cs typeface="Arial" panose="020B0604020202020204" pitchFamily="34" charset="0"/>
            </a:endParaRPr>
          </a:p>
        </p:txBody>
      </p:sp>
      <p:pic>
        <p:nvPicPr>
          <p:cNvPr id="14" name="图片 13" descr="穿白色衣服的女孩">
            <a:extLst>
              <a:ext uri="{FF2B5EF4-FFF2-40B4-BE49-F238E27FC236}">
                <a16:creationId xmlns:a16="http://schemas.microsoft.com/office/drawing/2014/main" id="{66E2BCAA-D1B6-9D4F-704E-827DCA0FCD64}"/>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518658" y="3107210"/>
            <a:ext cx="3008314" cy="3015343"/>
          </a:xfrm>
          <a:prstGeom prst="roundRect">
            <a:avLst>
              <a:gd name="adj" fmla="val 11793"/>
            </a:avLst>
          </a:prstGeom>
        </p:spPr>
      </p:pic>
      <p:sp>
        <p:nvSpPr>
          <p:cNvPr id="15" name="矩形: 圆角 14">
            <a:extLst>
              <a:ext uri="{FF2B5EF4-FFF2-40B4-BE49-F238E27FC236}">
                <a16:creationId xmlns:a16="http://schemas.microsoft.com/office/drawing/2014/main" id="{59A9DEE8-8089-0479-D94B-CBD6202C2AB7}"/>
              </a:ext>
            </a:extLst>
          </p:cNvPr>
          <p:cNvSpPr/>
          <p:nvPr/>
        </p:nvSpPr>
        <p:spPr>
          <a:xfrm>
            <a:off x="3814350" y="1060556"/>
            <a:ext cx="4053299" cy="1527512"/>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 name="矩形: 圆角 1">
            <a:extLst>
              <a:ext uri="{FF2B5EF4-FFF2-40B4-BE49-F238E27FC236}">
                <a16:creationId xmlns:a16="http://schemas.microsoft.com/office/drawing/2014/main" id="{1EDFE558-74DD-8A45-038C-9DEC0E564B83}"/>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D2AD9733-62C6-A685-869F-F921959C2992}"/>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47F1FBBB-02E0-31C9-1C9B-22081205A287}"/>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3" name="文本框 12">
            <a:extLst>
              <a:ext uri="{FF2B5EF4-FFF2-40B4-BE49-F238E27FC236}">
                <a16:creationId xmlns:a16="http://schemas.microsoft.com/office/drawing/2014/main" id="{441B6376-F287-2EDB-11FA-01791AD03904}"/>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5" name="图片 24">
            <a:extLst>
              <a:ext uri="{FF2B5EF4-FFF2-40B4-BE49-F238E27FC236}">
                <a16:creationId xmlns:a16="http://schemas.microsoft.com/office/drawing/2014/main" id="{81563339-AC1C-7BEC-DB53-DB43CD532F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48316" y="1136263"/>
            <a:ext cx="4093018" cy="4756751"/>
          </a:xfrm>
          <a:prstGeom prst="rect">
            <a:avLst/>
          </a:prstGeom>
        </p:spPr>
      </p:pic>
    </p:spTree>
    <p:extLst>
      <p:ext uri="{BB962C8B-B14F-4D97-AF65-F5344CB8AC3E}">
        <p14:creationId xmlns:p14="http://schemas.microsoft.com/office/powerpoint/2010/main" val="569231232"/>
      </p:ext>
    </p:extLst>
  </p:cSld>
  <p:clrMapOvr>
    <a:masterClrMapping/>
  </p:clrMapOvr>
  <mc:AlternateContent xmlns:mc="http://schemas.openxmlformats.org/markup-compatibility/2006" xmlns:p14="http://schemas.microsoft.com/office/powerpoint/2010/main">
    <mc:Choice Requires="p14">
      <p:transition p14:dur="250">
        <p:push dir="u"/>
      </p:transition>
    </mc:Choice>
    <mc:Fallback xmlns="">
      <p:transition>
        <p:push dir="u"/>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F34BE-0613-38A1-5210-ABAD0D938D3C}"/>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59E289AB-8F3E-ED19-5EE5-BD72831A9981}"/>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3BD1EA2C-3DCE-0331-7A3E-D1190B9916A9}"/>
              </a:ext>
            </a:extLst>
          </p:cNvPr>
          <p:cNvSpPr/>
          <p:nvPr/>
        </p:nvSpPr>
        <p:spPr>
          <a:xfrm>
            <a:off x="428831" y="988773"/>
            <a:ext cx="3051938" cy="1914067"/>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3" name="矩形: 圆角 22">
            <a:extLst>
              <a:ext uri="{FF2B5EF4-FFF2-40B4-BE49-F238E27FC236}">
                <a16:creationId xmlns:a16="http://schemas.microsoft.com/office/drawing/2014/main" id="{379385CF-45F1-7BB7-B305-81E6FEF17C12}"/>
              </a:ext>
            </a:extLst>
          </p:cNvPr>
          <p:cNvSpPr/>
          <p:nvPr/>
        </p:nvSpPr>
        <p:spPr>
          <a:xfrm>
            <a:off x="3768034" y="1711248"/>
            <a:ext cx="1213329" cy="4892752"/>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6" name="矩形: 圆角 5">
            <a:extLst>
              <a:ext uri="{FF2B5EF4-FFF2-40B4-BE49-F238E27FC236}">
                <a16:creationId xmlns:a16="http://schemas.microsoft.com/office/drawing/2014/main" id="{B276AC62-A65A-01A4-C064-E1FE14904F21}"/>
              </a:ext>
            </a:extLst>
          </p:cNvPr>
          <p:cNvSpPr/>
          <p:nvPr/>
        </p:nvSpPr>
        <p:spPr>
          <a:xfrm>
            <a:off x="5770662" y="368346"/>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pic>
        <p:nvPicPr>
          <p:cNvPr id="7" name="图片 6" descr="文本, 徽标">
            <a:extLst>
              <a:ext uri="{FF2B5EF4-FFF2-40B4-BE49-F238E27FC236}">
                <a16:creationId xmlns:a16="http://schemas.microsoft.com/office/drawing/2014/main" id="{272B8F93-3CE9-5F84-2D69-588A4E896FD3}"/>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9" name="文本框 8">
            <a:extLst>
              <a:ext uri="{FF2B5EF4-FFF2-40B4-BE49-F238E27FC236}">
                <a16:creationId xmlns:a16="http://schemas.microsoft.com/office/drawing/2014/main" id="{0EFE6FAC-F4EA-C5A1-5DCB-7DC79D6C57D9}"/>
              </a:ext>
            </a:extLst>
          </p:cNvPr>
          <p:cNvSpPr txBox="1"/>
          <p:nvPr/>
        </p:nvSpPr>
        <p:spPr>
          <a:xfrm>
            <a:off x="4053537" y="395851"/>
            <a:ext cx="1595438" cy="307777"/>
          </a:xfrm>
          <a:prstGeom prst="rect">
            <a:avLst/>
          </a:prstGeom>
          <a:noFill/>
        </p:spPr>
        <p:txBody>
          <a:bodyPr wrap="square" rtlCol="0">
            <a:spAutoFit/>
          </a:bodyPr>
          <a:lstStyle/>
          <a:p>
            <a:r>
              <a:rPr lang="en-US" sz="1400" b="1" dirty="0">
                <a:solidFill>
                  <a:srgbClr val="DCDCDD"/>
                </a:solidFill>
                <a:latin typeface="Calibri" panose="020F0502020204030204" pitchFamily="34" charset="0"/>
                <a:ea typeface="Calibri" panose="020F0502020204030204" pitchFamily="34" charset="0"/>
                <a:cs typeface="Calibri" panose="020F0502020204030204" pitchFamily="34" charset="0"/>
              </a:rPr>
              <a:t>Brand Introduction</a:t>
            </a:r>
            <a:endParaRPr lang="LID4096" sz="1400" b="1" dirty="0">
              <a:solidFill>
                <a:srgbClr val="DCDCDD"/>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887CEDC5-FA33-A366-675F-9FB4E6375BA2}"/>
              </a:ext>
            </a:extLst>
          </p:cNvPr>
          <p:cNvSpPr txBox="1"/>
          <p:nvPr/>
        </p:nvSpPr>
        <p:spPr>
          <a:xfrm>
            <a:off x="5770662" y="412739"/>
            <a:ext cx="1595438"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Buyer Analysis</a:t>
            </a:r>
            <a:endParaRPr lang="LID4096" sz="1400" b="1" dirty="0">
              <a:solidFill>
                <a:schemeClr val="bg1"/>
              </a:solidFill>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95E26297-88DF-894A-E23E-44530DC6BA7E}"/>
              </a:ext>
            </a:extLst>
          </p:cNvPr>
          <p:cNvSpPr txBox="1"/>
          <p:nvPr/>
        </p:nvSpPr>
        <p:spPr>
          <a:xfrm>
            <a:off x="7366100" y="390306"/>
            <a:ext cx="1595438" cy="307777"/>
          </a:xfrm>
          <a:prstGeom prst="rect">
            <a:avLst/>
          </a:prstGeom>
          <a:noFill/>
        </p:spPr>
        <p:txBody>
          <a:bodyPr wrap="square" rtlCol="0">
            <a:spAutoFit/>
          </a:bodyPr>
          <a:lstStyle/>
          <a:p>
            <a:r>
              <a:rPr lang="en-US" sz="1400" b="1" dirty="0">
                <a:solidFill>
                  <a:srgbClr val="DCDCDD"/>
                </a:solidFill>
                <a:latin typeface="Calibri" panose="020F0502020204030204" pitchFamily="34" charset="0"/>
                <a:ea typeface="Calibri" panose="020F0502020204030204" pitchFamily="34" charset="0"/>
                <a:cs typeface="Calibri" panose="020F0502020204030204" pitchFamily="34" charset="0"/>
              </a:rPr>
              <a:t>C</a:t>
            </a:r>
            <a:r>
              <a:rPr lang="en-US" altLang="zh-CN" sz="1400" b="1" dirty="0">
                <a:solidFill>
                  <a:srgbClr val="DCDCDD"/>
                </a:solidFill>
                <a:latin typeface="Calibri" panose="020F0502020204030204" pitchFamily="34" charset="0"/>
                <a:ea typeface="Calibri" panose="020F0502020204030204" pitchFamily="34" charset="0"/>
                <a:cs typeface="Calibri" panose="020F0502020204030204" pitchFamily="34" charset="0"/>
              </a:rPr>
              <a:t>onclusion</a:t>
            </a:r>
            <a:endParaRPr lang="LID4096" sz="1400" b="1" dirty="0">
              <a:solidFill>
                <a:srgbClr val="DCDCDD"/>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35AA7416-C934-40A6-8CBB-E10A8F91BBBB}"/>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DCDCDD"/>
                </a:solidFill>
                <a:latin typeface="Calibri" panose="020F0502020204030204" pitchFamily="34" charset="0"/>
                <a:cs typeface="Calibri" panose="020F0502020204030204" pitchFamily="34" charset="0"/>
              </a:rPr>
              <a:t>GROUP</a:t>
            </a:r>
            <a:r>
              <a:rPr lang="en-US" altLang="zh-CN" b="1" dirty="0">
                <a:solidFill>
                  <a:srgbClr val="DCDCDD"/>
                </a:solidFill>
                <a:latin typeface="Calibri" panose="020F0502020204030204" pitchFamily="34" charset="0"/>
                <a:cs typeface="Calibri" panose="020F0502020204030204" pitchFamily="34" charset="0"/>
              </a:rPr>
              <a:t> 5</a:t>
            </a:r>
            <a:endParaRPr lang="LID4096" b="1" dirty="0">
              <a:solidFill>
                <a:srgbClr val="DCDCDD"/>
              </a:solidFill>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614402AF-401D-9DC3-C246-944F3477760D}"/>
              </a:ext>
            </a:extLst>
          </p:cNvPr>
          <p:cNvSpPr txBox="1"/>
          <p:nvPr/>
        </p:nvSpPr>
        <p:spPr>
          <a:xfrm>
            <a:off x="621991" y="1177852"/>
            <a:ext cx="2758024" cy="1569660"/>
          </a:xfrm>
          <a:prstGeom prst="rect">
            <a:avLst/>
          </a:prstGeom>
          <a:noFill/>
        </p:spPr>
        <p:txBody>
          <a:bodyPr vert="horz" wrap="square">
            <a:spAutoFit/>
          </a:bodyPr>
          <a:lstStyle/>
          <a:p>
            <a:pPr algn="ctr"/>
            <a:r>
              <a:rPr lang="en-HK" sz="2400" b="1" dirty="0">
                <a:solidFill>
                  <a:srgbClr val="303233"/>
                </a:solidFill>
                <a:latin typeface="Arial" panose="020B0604020202020204" pitchFamily="34" charset="0"/>
                <a:ea typeface="Calibri" panose="020F0502020204030204" pitchFamily="34" charset="0"/>
                <a:cs typeface="Arial" panose="020B0604020202020204" pitchFamily="34" charset="0"/>
              </a:rPr>
              <a:t>Research Method</a:t>
            </a:r>
          </a:p>
          <a:p>
            <a:pPr algn="ctr"/>
            <a:r>
              <a:rPr lang="en-US" altLang="zh-CN" sz="2400" b="1" dirty="0">
                <a:solidFill>
                  <a:srgbClr val="303233"/>
                </a:solidFill>
                <a:latin typeface="Arial" panose="020B0604020202020204" pitchFamily="34" charset="0"/>
                <a:ea typeface="Calibri" panose="020F0502020204030204" pitchFamily="34" charset="0"/>
                <a:cs typeface="Arial" panose="020B0604020202020204" pitchFamily="34" charset="0"/>
              </a:rPr>
              <a:t>——</a:t>
            </a:r>
          </a:p>
          <a:p>
            <a:pPr algn="ctr"/>
            <a:r>
              <a:rPr lang="en-HK" sz="2400" b="1" dirty="0">
                <a:solidFill>
                  <a:srgbClr val="303233"/>
                </a:solidFill>
                <a:latin typeface="Arial" panose="020B0604020202020204" pitchFamily="34" charset="0"/>
                <a:ea typeface="Calibri" panose="020F0502020204030204" pitchFamily="34" charset="0"/>
                <a:cs typeface="Arial" panose="020B0604020202020204" pitchFamily="34" charset="0"/>
              </a:rPr>
              <a:t>Questionnaire</a:t>
            </a:r>
          </a:p>
          <a:p>
            <a:pPr algn="ctr"/>
            <a:r>
              <a:rPr lang="en-HK" sz="2400" b="1" dirty="0">
                <a:solidFill>
                  <a:srgbClr val="303233"/>
                </a:solidFill>
                <a:latin typeface="Arial" panose="020B0604020202020204" pitchFamily="34" charset="0"/>
                <a:ea typeface="Calibri" panose="020F0502020204030204" pitchFamily="34" charset="0"/>
                <a:cs typeface="Arial" panose="020B0604020202020204" pitchFamily="34" charset="0"/>
              </a:rPr>
              <a:t>Design</a:t>
            </a:r>
            <a:endParaRPr lang="LID4096" sz="2400" b="1" dirty="0">
              <a:solidFill>
                <a:srgbClr val="303233"/>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矩形: 圆角 14">
            <a:extLst>
              <a:ext uri="{FF2B5EF4-FFF2-40B4-BE49-F238E27FC236}">
                <a16:creationId xmlns:a16="http://schemas.microsoft.com/office/drawing/2014/main" id="{130CDC31-FCAD-BE03-D546-1C0726979214}"/>
              </a:ext>
            </a:extLst>
          </p:cNvPr>
          <p:cNvSpPr/>
          <p:nvPr/>
        </p:nvSpPr>
        <p:spPr>
          <a:xfrm>
            <a:off x="3737072" y="1043827"/>
            <a:ext cx="8302528" cy="528996"/>
          </a:xfrm>
          <a:prstGeom prst="roundRect">
            <a:avLst>
              <a:gd name="adj" fmla="val 46486"/>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矩形: 圆角 3">
            <a:extLst>
              <a:ext uri="{FF2B5EF4-FFF2-40B4-BE49-F238E27FC236}">
                <a16:creationId xmlns:a16="http://schemas.microsoft.com/office/drawing/2014/main" id="{99BF2F48-02BF-5D9E-8226-CAE90912751A}"/>
              </a:ext>
            </a:extLst>
          </p:cNvPr>
          <p:cNvSpPr/>
          <p:nvPr/>
        </p:nvSpPr>
        <p:spPr>
          <a:xfrm>
            <a:off x="5143903" y="1711247"/>
            <a:ext cx="1536298" cy="4895869"/>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3" name="矩形: 圆角 12">
            <a:extLst>
              <a:ext uri="{FF2B5EF4-FFF2-40B4-BE49-F238E27FC236}">
                <a16:creationId xmlns:a16="http://schemas.microsoft.com/office/drawing/2014/main" id="{CFDAB421-3967-7394-553C-E08C388CCBF3}"/>
              </a:ext>
            </a:extLst>
          </p:cNvPr>
          <p:cNvSpPr/>
          <p:nvPr/>
        </p:nvSpPr>
        <p:spPr>
          <a:xfrm>
            <a:off x="6848341" y="1711248"/>
            <a:ext cx="1278693" cy="4863075"/>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矩形: 圆角 16">
            <a:extLst>
              <a:ext uri="{FF2B5EF4-FFF2-40B4-BE49-F238E27FC236}">
                <a16:creationId xmlns:a16="http://schemas.microsoft.com/office/drawing/2014/main" id="{52A3530E-4624-EC49-5F15-0DBA050A2DCF}"/>
              </a:ext>
            </a:extLst>
          </p:cNvPr>
          <p:cNvSpPr/>
          <p:nvPr/>
        </p:nvSpPr>
        <p:spPr>
          <a:xfrm>
            <a:off x="8335206" y="1711249"/>
            <a:ext cx="3704393" cy="4863074"/>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50" name="文本框 49">
            <a:extLst>
              <a:ext uri="{FF2B5EF4-FFF2-40B4-BE49-F238E27FC236}">
                <a16:creationId xmlns:a16="http://schemas.microsoft.com/office/drawing/2014/main" id="{0BAD26C2-4E44-EA50-C43A-EE126A34E84E}"/>
              </a:ext>
            </a:extLst>
          </p:cNvPr>
          <p:cNvSpPr txBox="1"/>
          <p:nvPr/>
        </p:nvSpPr>
        <p:spPr>
          <a:xfrm rot="16200000">
            <a:off x="875557" y="5082869"/>
            <a:ext cx="738664" cy="1512229"/>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HOW</a:t>
            </a:r>
          </a:p>
        </p:txBody>
      </p:sp>
      <p:pic>
        <p:nvPicPr>
          <p:cNvPr id="57" name="图片 56">
            <a:extLst>
              <a:ext uri="{FF2B5EF4-FFF2-40B4-BE49-F238E27FC236}">
                <a16:creationId xmlns:a16="http://schemas.microsoft.com/office/drawing/2014/main" id="{772775ED-7AF0-2683-038E-AB37EDB77618}"/>
              </a:ext>
            </a:extLst>
          </p:cNvPr>
          <p:cNvPicPr>
            <a:picLocks noChangeAspect="1"/>
          </p:cNvPicPr>
          <p:nvPr/>
        </p:nvPicPr>
        <p:blipFill>
          <a:blip r:embed="rId5"/>
          <a:stretch>
            <a:fillRect/>
          </a:stretch>
        </p:blipFill>
        <p:spPr>
          <a:xfrm>
            <a:off x="6419053" y="1088218"/>
            <a:ext cx="2755631" cy="542591"/>
          </a:xfrm>
          <a:prstGeom prst="rect">
            <a:avLst/>
          </a:prstGeom>
        </p:spPr>
      </p:pic>
      <p:pic>
        <p:nvPicPr>
          <p:cNvPr id="81" name="图片 80">
            <a:extLst>
              <a:ext uri="{FF2B5EF4-FFF2-40B4-BE49-F238E27FC236}">
                <a16:creationId xmlns:a16="http://schemas.microsoft.com/office/drawing/2014/main" id="{CF07C338-937B-AD6A-9217-4FF6F02ECE3D}"/>
              </a:ext>
            </a:extLst>
          </p:cNvPr>
          <p:cNvPicPr>
            <a:picLocks noChangeAspect="1"/>
          </p:cNvPicPr>
          <p:nvPr/>
        </p:nvPicPr>
        <p:blipFill>
          <a:blip r:embed="rId6"/>
          <a:stretch>
            <a:fillRect/>
          </a:stretch>
        </p:blipFill>
        <p:spPr>
          <a:xfrm>
            <a:off x="3678683" y="1711247"/>
            <a:ext cx="8419306" cy="4944285"/>
          </a:xfrm>
          <a:prstGeom prst="rect">
            <a:avLst/>
          </a:prstGeom>
        </p:spPr>
      </p:pic>
    </p:spTree>
    <p:extLst>
      <p:ext uri="{BB962C8B-B14F-4D97-AF65-F5344CB8AC3E}">
        <p14:creationId xmlns:p14="http://schemas.microsoft.com/office/powerpoint/2010/main" val="36524451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56EE-4C4D-2E36-E38E-3DC2EE8101DA}"/>
            </a:ext>
          </a:extLst>
        </p:cNvPr>
        <p:cNvGrpSpPr/>
        <p:nvPr/>
      </p:nvGrpSpPr>
      <p:grpSpPr>
        <a:xfrm>
          <a:off x="0" y="0"/>
          <a:ext cx="0" cy="0"/>
          <a:chOff x="0" y="0"/>
          <a:chExt cx="0" cy="0"/>
        </a:xfrm>
      </p:grpSpPr>
      <p:sp>
        <p:nvSpPr>
          <p:cNvPr id="74" name="矩形 73">
            <a:extLst>
              <a:ext uri="{FF2B5EF4-FFF2-40B4-BE49-F238E27FC236}">
                <a16:creationId xmlns:a16="http://schemas.microsoft.com/office/drawing/2014/main" id="{5807F720-C981-C64D-4938-1F48393B0A9E}"/>
              </a:ext>
            </a:extLst>
          </p:cNvPr>
          <p:cNvSpPr/>
          <p:nvPr/>
        </p:nvSpPr>
        <p:spPr>
          <a:xfrm>
            <a:off x="5234989" y="3062863"/>
            <a:ext cx="427217" cy="528996"/>
          </a:xfrm>
          <a:prstGeom prst="rect">
            <a:avLst/>
          </a:prstGeom>
          <a:solidFill>
            <a:srgbClr val="000000">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3" name="图片 2">
            <a:extLst>
              <a:ext uri="{FF2B5EF4-FFF2-40B4-BE49-F238E27FC236}">
                <a16:creationId xmlns:a16="http://schemas.microsoft.com/office/drawing/2014/main" id="{1AAA6706-8F68-9686-AEB6-AAC0A2C208BF}"/>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24" name="矩形: 圆角 23">
            <a:extLst>
              <a:ext uri="{FF2B5EF4-FFF2-40B4-BE49-F238E27FC236}">
                <a16:creationId xmlns:a16="http://schemas.microsoft.com/office/drawing/2014/main" id="{7A3C8067-B591-E73E-E00A-E9ACEC9E0389}"/>
              </a:ext>
            </a:extLst>
          </p:cNvPr>
          <p:cNvSpPr/>
          <p:nvPr/>
        </p:nvSpPr>
        <p:spPr>
          <a:xfrm>
            <a:off x="2277837" y="1562765"/>
            <a:ext cx="1601473" cy="1111050"/>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3" name="矩形: 圆角 22">
            <a:extLst>
              <a:ext uri="{FF2B5EF4-FFF2-40B4-BE49-F238E27FC236}">
                <a16:creationId xmlns:a16="http://schemas.microsoft.com/office/drawing/2014/main" id="{2607B812-FAB5-48A2-7F7C-8DA5805E8112}"/>
              </a:ext>
            </a:extLst>
          </p:cNvPr>
          <p:cNvSpPr/>
          <p:nvPr/>
        </p:nvSpPr>
        <p:spPr>
          <a:xfrm>
            <a:off x="414745" y="3369969"/>
            <a:ext cx="1753146" cy="3092180"/>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6" name="矩形: 圆角 5">
            <a:extLst>
              <a:ext uri="{FF2B5EF4-FFF2-40B4-BE49-F238E27FC236}">
                <a16:creationId xmlns:a16="http://schemas.microsoft.com/office/drawing/2014/main" id="{3AA91656-AF5A-4610-E7BE-3523EEDBDC0A}"/>
              </a:ext>
            </a:extLst>
          </p:cNvPr>
          <p:cNvSpPr/>
          <p:nvPr/>
        </p:nvSpPr>
        <p:spPr>
          <a:xfrm>
            <a:off x="5770662" y="368346"/>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pic>
        <p:nvPicPr>
          <p:cNvPr id="7" name="图片 6" descr="文本, 徽标">
            <a:extLst>
              <a:ext uri="{FF2B5EF4-FFF2-40B4-BE49-F238E27FC236}">
                <a16:creationId xmlns:a16="http://schemas.microsoft.com/office/drawing/2014/main" id="{BDDFDB6A-7D00-14E6-7963-3B44CB883931}"/>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9" name="文本框 8">
            <a:extLst>
              <a:ext uri="{FF2B5EF4-FFF2-40B4-BE49-F238E27FC236}">
                <a16:creationId xmlns:a16="http://schemas.microsoft.com/office/drawing/2014/main" id="{07174A3C-76B7-AC6A-CABE-A4939115B67B}"/>
              </a:ext>
            </a:extLst>
          </p:cNvPr>
          <p:cNvSpPr txBox="1"/>
          <p:nvPr/>
        </p:nvSpPr>
        <p:spPr>
          <a:xfrm>
            <a:off x="4053537" y="395851"/>
            <a:ext cx="1595438" cy="307777"/>
          </a:xfrm>
          <a:prstGeom prst="rect">
            <a:avLst/>
          </a:prstGeom>
          <a:noFill/>
        </p:spPr>
        <p:txBody>
          <a:bodyPr wrap="square" rtlCol="0">
            <a:spAutoFit/>
          </a:bodyPr>
          <a:lstStyle/>
          <a:p>
            <a:r>
              <a:rPr lang="en-US" sz="1400" b="1" dirty="0">
                <a:solidFill>
                  <a:srgbClr val="DCDCDD"/>
                </a:solidFill>
                <a:latin typeface="Calibri" panose="020F0502020204030204" pitchFamily="34" charset="0"/>
                <a:ea typeface="Calibri" panose="020F0502020204030204" pitchFamily="34" charset="0"/>
                <a:cs typeface="Calibri" panose="020F0502020204030204" pitchFamily="34" charset="0"/>
              </a:rPr>
              <a:t>Brand Introduction</a:t>
            </a:r>
            <a:endParaRPr lang="LID4096" sz="1400" b="1" dirty="0">
              <a:solidFill>
                <a:srgbClr val="DCDCDD"/>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8A3B354D-8563-3A1C-1575-AFD43C9EAFA8}"/>
              </a:ext>
            </a:extLst>
          </p:cNvPr>
          <p:cNvSpPr txBox="1"/>
          <p:nvPr/>
        </p:nvSpPr>
        <p:spPr>
          <a:xfrm>
            <a:off x="5770662" y="412739"/>
            <a:ext cx="1595438" cy="307777"/>
          </a:xfrm>
          <a:prstGeom prst="rect">
            <a:avLst/>
          </a:prstGeom>
          <a:noFill/>
        </p:spPr>
        <p:txBody>
          <a:bodyPr wrap="square" rtlCol="0">
            <a:spAutoFit/>
          </a:bodyPr>
          <a:lstStyle/>
          <a:p>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Buyer Analysis</a:t>
            </a:r>
            <a:endParaRPr lang="LID4096" sz="1400" b="1" dirty="0">
              <a:solidFill>
                <a:schemeClr val="bg1"/>
              </a:solidFill>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EED41B8E-A4F6-0E56-436C-C1D5D24F41C9}"/>
              </a:ext>
            </a:extLst>
          </p:cNvPr>
          <p:cNvSpPr txBox="1"/>
          <p:nvPr/>
        </p:nvSpPr>
        <p:spPr>
          <a:xfrm>
            <a:off x="7366100" y="390306"/>
            <a:ext cx="1595438" cy="307777"/>
          </a:xfrm>
          <a:prstGeom prst="rect">
            <a:avLst/>
          </a:prstGeom>
          <a:noFill/>
        </p:spPr>
        <p:txBody>
          <a:bodyPr wrap="square" rtlCol="0">
            <a:spAutoFit/>
          </a:bodyPr>
          <a:lstStyle/>
          <a:p>
            <a:r>
              <a:rPr lang="en-US" sz="1400" b="1" dirty="0">
                <a:solidFill>
                  <a:srgbClr val="DCDCDD"/>
                </a:solidFill>
                <a:latin typeface="Calibri" panose="020F0502020204030204" pitchFamily="34" charset="0"/>
                <a:ea typeface="Calibri" panose="020F0502020204030204" pitchFamily="34" charset="0"/>
                <a:cs typeface="Calibri" panose="020F0502020204030204" pitchFamily="34" charset="0"/>
              </a:rPr>
              <a:t>C</a:t>
            </a:r>
            <a:r>
              <a:rPr lang="en-US" altLang="zh-CN" sz="1400" b="1" dirty="0">
                <a:solidFill>
                  <a:srgbClr val="DCDCDD"/>
                </a:solidFill>
                <a:latin typeface="Calibri" panose="020F0502020204030204" pitchFamily="34" charset="0"/>
                <a:ea typeface="Calibri" panose="020F0502020204030204" pitchFamily="34" charset="0"/>
                <a:cs typeface="Calibri" panose="020F0502020204030204" pitchFamily="34" charset="0"/>
              </a:rPr>
              <a:t>onclusion</a:t>
            </a:r>
            <a:endParaRPr lang="LID4096" sz="1400" b="1" dirty="0">
              <a:solidFill>
                <a:srgbClr val="DCDCDD"/>
              </a:solidFill>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7D803A57-F7EA-09CA-2034-43180A323A20}"/>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DCDCDD"/>
                </a:solidFill>
                <a:latin typeface="Calibri" panose="020F0502020204030204" pitchFamily="34" charset="0"/>
                <a:cs typeface="Calibri" panose="020F0502020204030204" pitchFamily="34" charset="0"/>
              </a:rPr>
              <a:t>GROUP</a:t>
            </a:r>
            <a:r>
              <a:rPr lang="en-US" altLang="zh-CN" b="1" dirty="0">
                <a:solidFill>
                  <a:srgbClr val="DCDCDD"/>
                </a:solidFill>
                <a:latin typeface="Calibri" panose="020F0502020204030204" pitchFamily="34" charset="0"/>
                <a:cs typeface="Calibri" panose="020F0502020204030204" pitchFamily="34" charset="0"/>
              </a:rPr>
              <a:t> 5</a:t>
            </a:r>
            <a:endParaRPr lang="LID4096" b="1" dirty="0">
              <a:solidFill>
                <a:srgbClr val="DCDCDD"/>
              </a:solidFill>
              <a:latin typeface="Calibri" panose="020F0502020204030204" pitchFamily="34" charset="0"/>
              <a:cs typeface="Calibri" panose="020F0502020204030204" pitchFamily="34" charset="0"/>
            </a:endParaRPr>
          </a:p>
        </p:txBody>
      </p:sp>
      <p:sp>
        <p:nvSpPr>
          <p:cNvPr id="15" name="矩形: 圆角 14">
            <a:extLst>
              <a:ext uri="{FF2B5EF4-FFF2-40B4-BE49-F238E27FC236}">
                <a16:creationId xmlns:a16="http://schemas.microsoft.com/office/drawing/2014/main" id="{15CDB45C-55F5-982E-C8CB-15889CC6A7CC}"/>
              </a:ext>
            </a:extLst>
          </p:cNvPr>
          <p:cNvSpPr/>
          <p:nvPr/>
        </p:nvSpPr>
        <p:spPr>
          <a:xfrm>
            <a:off x="304800" y="2741827"/>
            <a:ext cx="11534775" cy="528996"/>
          </a:xfrm>
          <a:prstGeom prst="roundRect">
            <a:avLst>
              <a:gd name="adj" fmla="val 46486"/>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 name="矩形: 圆角 3">
            <a:extLst>
              <a:ext uri="{FF2B5EF4-FFF2-40B4-BE49-F238E27FC236}">
                <a16:creationId xmlns:a16="http://schemas.microsoft.com/office/drawing/2014/main" id="{C7EDFA97-E5E2-5638-6D50-37853C380A9E}"/>
              </a:ext>
            </a:extLst>
          </p:cNvPr>
          <p:cNvSpPr/>
          <p:nvPr/>
        </p:nvSpPr>
        <p:spPr>
          <a:xfrm>
            <a:off x="2277837" y="3369966"/>
            <a:ext cx="1590428" cy="3092181"/>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3" name="矩形: 圆角 12">
            <a:extLst>
              <a:ext uri="{FF2B5EF4-FFF2-40B4-BE49-F238E27FC236}">
                <a16:creationId xmlns:a16="http://schemas.microsoft.com/office/drawing/2014/main" id="{7ADE0B18-9ECF-79C2-7565-C2C7614CA4BF}"/>
              </a:ext>
            </a:extLst>
          </p:cNvPr>
          <p:cNvSpPr/>
          <p:nvPr/>
        </p:nvSpPr>
        <p:spPr>
          <a:xfrm>
            <a:off x="3963415" y="3368252"/>
            <a:ext cx="1380760" cy="3093896"/>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7" name="矩形: 圆角 16">
            <a:extLst>
              <a:ext uri="{FF2B5EF4-FFF2-40B4-BE49-F238E27FC236}">
                <a16:creationId xmlns:a16="http://schemas.microsoft.com/office/drawing/2014/main" id="{C7FDD074-5E74-EA37-08C9-73F44B490365}"/>
              </a:ext>
            </a:extLst>
          </p:cNvPr>
          <p:cNvSpPr/>
          <p:nvPr/>
        </p:nvSpPr>
        <p:spPr>
          <a:xfrm>
            <a:off x="5444279" y="3368253"/>
            <a:ext cx="6365659" cy="3121402"/>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6" name="矩形: 圆角 35">
            <a:extLst>
              <a:ext uri="{FF2B5EF4-FFF2-40B4-BE49-F238E27FC236}">
                <a16:creationId xmlns:a16="http://schemas.microsoft.com/office/drawing/2014/main" id="{CA5D9A33-3257-4557-B017-0C0EB5BADB71}"/>
              </a:ext>
            </a:extLst>
          </p:cNvPr>
          <p:cNvSpPr/>
          <p:nvPr/>
        </p:nvSpPr>
        <p:spPr>
          <a:xfrm>
            <a:off x="304800" y="956425"/>
            <a:ext cx="11534775" cy="528996"/>
          </a:xfrm>
          <a:prstGeom prst="roundRect">
            <a:avLst>
              <a:gd name="adj" fmla="val 46486"/>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8" name="矩形: 圆角 37">
            <a:extLst>
              <a:ext uri="{FF2B5EF4-FFF2-40B4-BE49-F238E27FC236}">
                <a16:creationId xmlns:a16="http://schemas.microsoft.com/office/drawing/2014/main" id="{8C4483E3-65E9-2723-2F05-A8B2D4F1E1DD}"/>
              </a:ext>
            </a:extLst>
          </p:cNvPr>
          <p:cNvSpPr/>
          <p:nvPr/>
        </p:nvSpPr>
        <p:spPr>
          <a:xfrm>
            <a:off x="394155" y="1552991"/>
            <a:ext cx="1773736" cy="1111049"/>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0" name="矩形: 圆角 39">
            <a:extLst>
              <a:ext uri="{FF2B5EF4-FFF2-40B4-BE49-F238E27FC236}">
                <a16:creationId xmlns:a16="http://schemas.microsoft.com/office/drawing/2014/main" id="{1F50D584-C73E-B127-C481-47346E3985AE}"/>
              </a:ext>
            </a:extLst>
          </p:cNvPr>
          <p:cNvSpPr/>
          <p:nvPr/>
        </p:nvSpPr>
        <p:spPr>
          <a:xfrm>
            <a:off x="3963415" y="1566474"/>
            <a:ext cx="1369045" cy="1091486"/>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41" name="矩形: 圆角 40">
            <a:extLst>
              <a:ext uri="{FF2B5EF4-FFF2-40B4-BE49-F238E27FC236}">
                <a16:creationId xmlns:a16="http://schemas.microsoft.com/office/drawing/2014/main" id="{0AC32C9B-422B-6310-D66D-9E094A1409E9}"/>
              </a:ext>
            </a:extLst>
          </p:cNvPr>
          <p:cNvSpPr/>
          <p:nvPr/>
        </p:nvSpPr>
        <p:spPr>
          <a:xfrm>
            <a:off x="5444276" y="1569484"/>
            <a:ext cx="6353567" cy="1081293"/>
          </a:xfrm>
          <a:prstGeom prst="roundRect">
            <a:avLst>
              <a:gd name="adj" fmla="val 92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127" name="图片 126">
            <a:extLst>
              <a:ext uri="{FF2B5EF4-FFF2-40B4-BE49-F238E27FC236}">
                <a16:creationId xmlns:a16="http://schemas.microsoft.com/office/drawing/2014/main" id="{7B2E79BC-5892-EF1C-92A8-F5710AA3D09A}"/>
              </a:ext>
            </a:extLst>
          </p:cNvPr>
          <p:cNvPicPr>
            <a:picLocks noChangeAspect="1"/>
          </p:cNvPicPr>
          <p:nvPr/>
        </p:nvPicPr>
        <p:blipFill>
          <a:blip r:embed="rId5"/>
          <a:stretch>
            <a:fillRect/>
          </a:stretch>
        </p:blipFill>
        <p:spPr>
          <a:xfrm>
            <a:off x="322086" y="1017704"/>
            <a:ext cx="11565114" cy="5511262"/>
          </a:xfrm>
          <a:prstGeom prst="rect">
            <a:avLst/>
          </a:prstGeom>
        </p:spPr>
      </p:pic>
    </p:spTree>
    <p:extLst>
      <p:ext uri="{BB962C8B-B14F-4D97-AF65-F5344CB8AC3E}">
        <p14:creationId xmlns:p14="http://schemas.microsoft.com/office/powerpoint/2010/main" val="11996562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40F03D-AEB7-88AE-6DE6-1AC3CD424761}"/>
            </a:ext>
          </a:extLst>
        </p:cNvPr>
        <p:cNvGrpSpPr/>
        <p:nvPr/>
      </p:nvGrpSpPr>
      <p:grpSpPr>
        <a:xfrm>
          <a:off x="0" y="0"/>
          <a:ext cx="0" cy="0"/>
          <a:chOff x="0" y="0"/>
          <a:chExt cx="0" cy="0"/>
        </a:xfrm>
      </p:grpSpPr>
      <p:pic>
        <p:nvPicPr>
          <p:cNvPr id="3" name="图片 2">
            <a:extLst>
              <a:ext uri="{FF2B5EF4-FFF2-40B4-BE49-F238E27FC236}">
                <a16:creationId xmlns:a16="http://schemas.microsoft.com/office/drawing/2014/main" id="{2A6467E0-D890-F5AF-99CC-4AE4D7AFDAC5}"/>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8" name="矩形 7">
            <a:extLst>
              <a:ext uri="{FF2B5EF4-FFF2-40B4-BE49-F238E27FC236}">
                <a16:creationId xmlns:a16="http://schemas.microsoft.com/office/drawing/2014/main" id="{E7BC3252-7FB3-D223-ACEB-596F77C0F51B}"/>
              </a:ext>
            </a:extLst>
          </p:cNvPr>
          <p:cNvSpPr/>
          <p:nvPr/>
        </p:nvSpPr>
        <p:spPr>
          <a:xfrm>
            <a:off x="31750" y="-30577"/>
            <a:ext cx="12192000" cy="6919154"/>
          </a:xfrm>
          <a:prstGeom prst="rect">
            <a:avLst/>
          </a:prstGeom>
          <a:solidFill>
            <a:srgbClr val="000000">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7" name="图片 6" descr="文本, 徽标">
            <a:extLst>
              <a:ext uri="{FF2B5EF4-FFF2-40B4-BE49-F238E27FC236}">
                <a16:creationId xmlns:a16="http://schemas.microsoft.com/office/drawing/2014/main" id="{49C334B6-71FF-51FC-9005-654E87D8B90F}"/>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24A9AC13-57DF-FB4F-30E0-82CB5D9941B3}"/>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DCDCDD"/>
                </a:solidFill>
                <a:latin typeface="Arial" panose="020B0604020202020204" pitchFamily="34" charset="0"/>
                <a:cs typeface="Arial" panose="020B0604020202020204" pitchFamily="34" charset="0"/>
              </a:rPr>
              <a:t>GROUP</a:t>
            </a:r>
            <a:r>
              <a:rPr lang="en-US" altLang="zh-CN" b="1" dirty="0">
                <a:solidFill>
                  <a:srgbClr val="DCDCDD"/>
                </a:solidFill>
                <a:latin typeface="Arial" panose="020B0604020202020204" pitchFamily="34" charset="0"/>
                <a:cs typeface="Arial" panose="020B0604020202020204" pitchFamily="34" charset="0"/>
              </a:rPr>
              <a:t> 5</a:t>
            </a:r>
            <a:endParaRPr lang="LID4096" b="1" dirty="0">
              <a:solidFill>
                <a:srgbClr val="DCDCDD"/>
              </a:solidFill>
              <a:latin typeface="Arial" panose="020B0604020202020204" pitchFamily="34" charset="0"/>
              <a:cs typeface="Arial" panose="020B0604020202020204" pitchFamily="34" charset="0"/>
            </a:endParaRPr>
          </a:p>
        </p:txBody>
      </p:sp>
      <p:sp>
        <p:nvSpPr>
          <p:cNvPr id="25" name="文本框 24">
            <a:extLst>
              <a:ext uri="{FF2B5EF4-FFF2-40B4-BE49-F238E27FC236}">
                <a16:creationId xmlns:a16="http://schemas.microsoft.com/office/drawing/2014/main" id="{03EFAFCC-67F2-A0D7-6C78-442932D1C121}"/>
              </a:ext>
            </a:extLst>
          </p:cNvPr>
          <p:cNvSpPr txBox="1"/>
          <p:nvPr/>
        </p:nvSpPr>
        <p:spPr>
          <a:xfrm>
            <a:off x="461705" y="1308325"/>
            <a:ext cx="6106676" cy="606256"/>
          </a:xfrm>
          <a:prstGeom prst="rect">
            <a:avLst/>
          </a:prstGeom>
          <a:noFill/>
        </p:spPr>
        <p:txBody>
          <a:bodyPr wrap="square">
            <a:spAutoFit/>
          </a:bodyPr>
          <a:lstStyle/>
          <a:p>
            <a:pPr lvl="0">
              <a:lnSpc>
                <a:spcPct val="115000"/>
              </a:lnSpc>
              <a:spcAft>
                <a:spcPts val="800"/>
              </a:spcAft>
            </a:pPr>
            <a:r>
              <a:rPr lang="en-US" sz="3200" b="1" dirty="0">
                <a:solidFill>
                  <a:srgbClr val="DCDCDD"/>
                </a:solidFill>
                <a:latin typeface="Lucida Sans" panose="020B0602030504020204" pitchFamily="34" charset="0"/>
              </a:rPr>
              <a:t>Statistical Analysis</a:t>
            </a:r>
          </a:p>
        </p:txBody>
      </p:sp>
      <p:pic>
        <p:nvPicPr>
          <p:cNvPr id="39" name="图形 38">
            <a:extLst>
              <a:ext uri="{FF2B5EF4-FFF2-40B4-BE49-F238E27FC236}">
                <a16:creationId xmlns:a16="http://schemas.microsoft.com/office/drawing/2014/main" id="{0A1302C7-7347-70B7-D35A-A05983152F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78059" y="2691191"/>
            <a:ext cx="1314570" cy="1314570"/>
          </a:xfrm>
          <a:prstGeom prst="rect">
            <a:avLst/>
          </a:prstGeom>
        </p:spPr>
      </p:pic>
      <p:pic>
        <p:nvPicPr>
          <p:cNvPr id="50" name="图形 49">
            <a:extLst>
              <a:ext uri="{FF2B5EF4-FFF2-40B4-BE49-F238E27FC236}">
                <a16:creationId xmlns:a16="http://schemas.microsoft.com/office/drawing/2014/main" id="{C52839FB-6755-B3A2-9F2C-5CAFC71084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23896" y="2691191"/>
            <a:ext cx="1326882" cy="1326882"/>
          </a:xfrm>
          <a:prstGeom prst="rect">
            <a:avLst/>
          </a:prstGeom>
        </p:spPr>
      </p:pic>
      <p:pic>
        <p:nvPicPr>
          <p:cNvPr id="52" name="图形 51">
            <a:extLst>
              <a:ext uri="{FF2B5EF4-FFF2-40B4-BE49-F238E27FC236}">
                <a16:creationId xmlns:a16="http://schemas.microsoft.com/office/drawing/2014/main" id="{7D41B9E4-2ABF-D92F-8ABE-2DEE135473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29075" y="2519278"/>
            <a:ext cx="1658395" cy="1658395"/>
          </a:xfrm>
          <a:prstGeom prst="rect">
            <a:avLst/>
          </a:prstGeom>
        </p:spPr>
      </p:pic>
      <p:pic>
        <p:nvPicPr>
          <p:cNvPr id="54" name="图形 53">
            <a:extLst>
              <a:ext uri="{FF2B5EF4-FFF2-40B4-BE49-F238E27FC236}">
                <a16:creationId xmlns:a16="http://schemas.microsoft.com/office/drawing/2014/main" id="{A62EEF54-7764-B0E2-C427-C07B6F1FF6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53537" y="2736790"/>
            <a:ext cx="1314569" cy="1314569"/>
          </a:xfrm>
          <a:prstGeom prst="rect">
            <a:avLst/>
          </a:prstGeom>
        </p:spPr>
      </p:pic>
      <p:sp>
        <p:nvSpPr>
          <p:cNvPr id="2" name="矩形: 圆角 1">
            <a:extLst>
              <a:ext uri="{FF2B5EF4-FFF2-40B4-BE49-F238E27FC236}">
                <a16:creationId xmlns:a16="http://schemas.microsoft.com/office/drawing/2014/main" id="{D9D89414-6CBC-4B88-DCAE-2FD0A6B9AA62}"/>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solidFill>
                <a:srgbClr val="FFFFFF"/>
              </a:solidFill>
            </a:endParaRPr>
          </a:p>
        </p:txBody>
      </p:sp>
      <p:sp>
        <p:nvSpPr>
          <p:cNvPr id="4" name="文本框 3">
            <a:extLst>
              <a:ext uri="{FF2B5EF4-FFF2-40B4-BE49-F238E27FC236}">
                <a16:creationId xmlns:a16="http://schemas.microsoft.com/office/drawing/2014/main" id="{3CEE5896-6552-8C16-C30E-68267CDA962D}"/>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FFFFFF"/>
              </a:solidFill>
              <a:latin typeface="Arial" panose="020B0604020202020204" pitchFamily="34" charset="0"/>
              <a:cs typeface="Arial" panose="020B0604020202020204" pitchFamily="34" charset="0"/>
            </a:endParaRPr>
          </a:p>
        </p:txBody>
      </p:sp>
      <p:sp>
        <p:nvSpPr>
          <p:cNvPr id="5" name="文本框 4">
            <a:extLst>
              <a:ext uri="{FF2B5EF4-FFF2-40B4-BE49-F238E27FC236}">
                <a16:creationId xmlns:a16="http://schemas.microsoft.com/office/drawing/2014/main" id="{3ED33B81-7ABC-C24F-9E3A-C757A0D0CA70}"/>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3" name="文本框 12">
            <a:extLst>
              <a:ext uri="{FF2B5EF4-FFF2-40B4-BE49-F238E27FC236}">
                <a16:creationId xmlns:a16="http://schemas.microsoft.com/office/drawing/2014/main" id="{ABC2897A-988A-FFB5-B56B-A3D989905D19}"/>
              </a:ext>
            </a:extLst>
          </p:cNvPr>
          <p:cNvSpPr txBox="1"/>
          <p:nvPr/>
        </p:nvSpPr>
        <p:spPr>
          <a:xfrm>
            <a:off x="8553160" y="408959"/>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rgbClr val="FFFFFF"/>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rgbClr val="FFFFFF"/>
              </a:solidFill>
              <a:latin typeface="Arial" panose="020B0604020202020204" pitchFamily="34" charset="0"/>
              <a:cs typeface="Arial" panose="020B0604020202020204" pitchFamily="34" charset="0"/>
            </a:endParaRPr>
          </a:p>
        </p:txBody>
      </p:sp>
      <p:pic>
        <p:nvPicPr>
          <p:cNvPr id="18" name="图片 17">
            <a:extLst>
              <a:ext uri="{FF2B5EF4-FFF2-40B4-BE49-F238E27FC236}">
                <a16:creationId xmlns:a16="http://schemas.microsoft.com/office/drawing/2014/main" id="{20392ADD-1293-887D-CA63-D90658E8E55C}"/>
              </a:ext>
            </a:extLst>
          </p:cNvPr>
          <p:cNvPicPr>
            <a:picLocks noChangeAspect="1"/>
          </p:cNvPicPr>
          <p:nvPr/>
        </p:nvPicPr>
        <p:blipFill>
          <a:blip r:embed="rId13"/>
          <a:stretch>
            <a:fillRect/>
          </a:stretch>
        </p:blipFill>
        <p:spPr>
          <a:xfrm>
            <a:off x="461705" y="4051359"/>
            <a:ext cx="11126164" cy="1877731"/>
          </a:xfrm>
          <a:prstGeom prst="rect">
            <a:avLst/>
          </a:prstGeom>
        </p:spPr>
      </p:pic>
    </p:spTree>
    <p:extLst>
      <p:ext uri="{BB962C8B-B14F-4D97-AF65-F5344CB8AC3E}">
        <p14:creationId xmlns:p14="http://schemas.microsoft.com/office/powerpoint/2010/main" val="372503761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D8BD3-3532-175F-FDF3-A82B68F4FD4E}"/>
            </a:ext>
          </a:extLst>
        </p:cNvPr>
        <p:cNvGrpSpPr/>
        <p:nvPr/>
      </p:nvGrpSpPr>
      <p:grpSpPr>
        <a:xfrm>
          <a:off x="0" y="0"/>
          <a:ext cx="0" cy="0"/>
          <a:chOff x="0" y="0"/>
          <a:chExt cx="0" cy="0"/>
        </a:xfrm>
      </p:grpSpPr>
      <p:pic>
        <p:nvPicPr>
          <p:cNvPr id="42" name="图片 41" descr="地上穿着球鞋的一双脚">
            <a:extLst>
              <a:ext uri="{FF2B5EF4-FFF2-40B4-BE49-F238E27FC236}">
                <a16:creationId xmlns:a16="http://schemas.microsoft.com/office/drawing/2014/main" id="{81C6E41B-5117-8F07-7FE8-0184862C40A0}"/>
              </a:ext>
            </a:extLst>
          </p:cNvPr>
          <p:cNvPicPr>
            <a:picLocks noChangeAspect="1"/>
          </p:cNvPicPr>
          <p:nvPr/>
        </p:nvPicPr>
        <p:blipFill>
          <a:blip r:embed="rId2" cstate="screen">
            <a:extLst>
              <a:ext uri="{28A0092B-C50C-407E-A947-70E740481C1C}">
                <a14:useLocalDpi xmlns:a14="http://schemas.microsoft.com/office/drawing/2010/main"/>
              </a:ext>
            </a:extLst>
          </a:blip>
          <a:srcRect t="-650"/>
          <a:stretch>
            <a:fillRect/>
          </a:stretch>
        </p:blipFill>
        <p:spPr>
          <a:xfrm>
            <a:off x="4425950" y="1342957"/>
            <a:ext cx="6816827" cy="4820136"/>
          </a:xfrm>
          <a:prstGeom prst="roundRect">
            <a:avLst>
              <a:gd name="adj" fmla="val 11488"/>
            </a:avLst>
          </a:prstGeom>
        </p:spPr>
      </p:pic>
      <p:pic>
        <p:nvPicPr>
          <p:cNvPr id="44" name="图片 43" descr="人在沙滩上">
            <a:extLst>
              <a:ext uri="{FF2B5EF4-FFF2-40B4-BE49-F238E27FC236}">
                <a16:creationId xmlns:a16="http://schemas.microsoft.com/office/drawing/2014/main" id="{9789CDAD-B6B8-8EDB-CF37-1C0B0FBD64B7}"/>
              </a:ext>
            </a:extLst>
          </p:cNvPr>
          <p:cNvPicPr>
            <a:picLocks noChangeAspect="1"/>
          </p:cNvPicPr>
          <p:nvPr/>
        </p:nvPicPr>
        <p:blipFill>
          <a:blip r:embed="rId3" cstate="screen">
            <a:extLst>
              <a:ext uri="{28A0092B-C50C-407E-A947-70E740481C1C}">
                <a14:useLocalDpi xmlns:a14="http://schemas.microsoft.com/office/drawing/2010/main"/>
              </a:ext>
            </a:extLst>
          </a:blip>
          <a:srcRect b="-154"/>
          <a:stretch>
            <a:fillRect/>
          </a:stretch>
        </p:blipFill>
        <p:spPr>
          <a:xfrm>
            <a:off x="2826764" y="1350386"/>
            <a:ext cx="3148585" cy="4820136"/>
          </a:xfrm>
          <a:prstGeom prst="roundRect">
            <a:avLst>
              <a:gd name="adj" fmla="val 6968"/>
            </a:avLst>
          </a:prstGeom>
        </p:spPr>
      </p:pic>
      <p:pic>
        <p:nvPicPr>
          <p:cNvPr id="47" name="图片 46" descr="女人在喝饮料">
            <a:extLst>
              <a:ext uri="{FF2B5EF4-FFF2-40B4-BE49-F238E27FC236}">
                <a16:creationId xmlns:a16="http://schemas.microsoft.com/office/drawing/2014/main" id="{7F5227F6-49B4-9636-5D04-D7E73698639D}"/>
              </a:ext>
            </a:extLst>
          </p:cNvPr>
          <p:cNvPicPr>
            <a:picLocks noChangeAspect="1"/>
          </p:cNvPicPr>
          <p:nvPr/>
        </p:nvPicPr>
        <p:blipFill>
          <a:blip r:embed="rId4" cstate="screen">
            <a:extLst>
              <a:ext uri="{28A0092B-C50C-407E-A947-70E740481C1C}">
                <a14:useLocalDpi xmlns:a14="http://schemas.microsoft.com/office/drawing/2010/main"/>
              </a:ext>
            </a:extLst>
          </a:blip>
          <a:srcRect t="-351"/>
          <a:stretch>
            <a:fillRect/>
          </a:stretch>
        </p:blipFill>
        <p:spPr>
          <a:xfrm>
            <a:off x="1021410" y="1342957"/>
            <a:ext cx="2560032" cy="4820309"/>
          </a:xfrm>
          <a:prstGeom prst="roundRect">
            <a:avLst>
              <a:gd name="adj" fmla="val 18269"/>
            </a:avLst>
          </a:prstGeom>
        </p:spPr>
      </p:pic>
      <p:sp>
        <p:nvSpPr>
          <p:cNvPr id="6" name="矩形: 圆角 5">
            <a:extLst>
              <a:ext uri="{FF2B5EF4-FFF2-40B4-BE49-F238E27FC236}">
                <a16:creationId xmlns:a16="http://schemas.microsoft.com/office/drawing/2014/main" id="{546E95FC-E2E2-E9FB-F7C0-E48348C84070}"/>
              </a:ext>
            </a:extLst>
          </p:cNvPr>
          <p:cNvSpPr/>
          <p:nvPr/>
        </p:nvSpPr>
        <p:spPr>
          <a:xfrm>
            <a:off x="10441226" y="298346"/>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1100" dirty="0">
              <a:ln>
                <a:solidFill>
                  <a:srgbClr val="1B1917"/>
                </a:solidFill>
              </a:ln>
            </a:endParaRPr>
          </a:p>
        </p:txBody>
      </p:sp>
      <p:pic>
        <p:nvPicPr>
          <p:cNvPr id="7" name="图片 6" descr="文本, 徽标">
            <a:extLst>
              <a:ext uri="{FF2B5EF4-FFF2-40B4-BE49-F238E27FC236}">
                <a16:creationId xmlns:a16="http://schemas.microsoft.com/office/drawing/2014/main" id="{A80A75A2-BDEC-57A6-4E75-81525694C3E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8" name="文本框 7">
            <a:extLst>
              <a:ext uri="{FF2B5EF4-FFF2-40B4-BE49-F238E27FC236}">
                <a16:creationId xmlns:a16="http://schemas.microsoft.com/office/drawing/2014/main" id="{26FD8A7F-FDB1-1205-DC46-D3A43E7F92C0}"/>
              </a:ext>
            </a:extLst>
          </p:cNvPr>
          <p:cNvSpPr txBox="1"/>
          <p:nvPr/>
        </p:nvSpPr>
        <p:spPr>
          <a:xfrm>
            <a:off x="10556976" y="390558"/>
            <a:ext cx="137160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NEXT PART   </a:t>
            </a:r>
            <a:r>
              <a:rPr lang="en-US" sz="1000" b="1" dirty="0">
                <a:solidFill>
                  <a:schemeClr val="bg1"/>
                </a:solidFill>
                <a:latin typeface="HGGothicE" panose="020B0909000000000000" pitchFamily="49" charset="-128"/>
                <a:ea typeface="HGGothicE" panose="020B0909000000000000" pitchFamily="49" charset="-128"/>
                <a:cs typeface="Arial" panose="020B0604020202020204" pitchFamily="34" charset="0"/>
              </a:rPr>
              <a:t>&gt;&gt;</a:t>
            </a:r>
            <a:endParaRPr lang="LID4096" sz="1000" b="1" dirty="0">
              <a:solidFill>
                <a:schemeClr val="bg1"/>
              </a:solidFill>
              <a:latin typeface="HGGothicE" panose="020B0909000000000000" pitchFamily="49" charset="-128"/>
              <a:ea typeface="HGGothicE" panose="020B0909000000000000" pitchFamily="49" charset="-128"/>
              <a:cs typeface="Arial" panose="020B0604020202020204" pitchFamily="34" charset="0"/>
            </a:endParaRPr>
          </a:p>
        </p:txBody>
      </p:sp>
      <p:sp>
        <p:nvSpPr>
          <p:cNvPr id="9" name="文本框 8">
            <a:extLst>
              <a:ext uri="{FF2B5EF4-FFF2-40B4-BE49-F238E27FC236}">
                <a16:creationId xmlns:a16="http://schemas.microsoft.com/office/drawing/2014/main" id="{BC8367BE-A7BB-F468-6F18-3745A9211142}"/>
              </a:ext>
            </a:extLst>
          </p:cNvPr>
          <p:cNvSpPr txBox="1"/>
          <p:nvPr/>
        </p:nvSpPr>
        <p:spPr>
          <a:xfrm>
            <a:off x="4053537" y="395851"/>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10CF5238-F2FE-DA0E-E52E-9C7242056C42}"/>
              </a:ext>
            </a:extLst>
          </p:cNvPr>
          <p:cNvSpPr txBox="1"/>
          <p:nvPr/>
        </p:nvSpPr>
        <p:spPr>
          <a:xfrm>
            <a:off x="5770662" y="41273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5W1H Analysis</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E0825E2-EEB5-F746-B3DB-0DC3C08B1D71}"/>
              </a:ext>
            </a:extLst>
          </p:cNvPr>
          <p:cNvSpPr txBox="1"/>
          <p:nvPr/>
        </p:nvSpPr>
        <p:spPr>
          <a:xfrm>
            <a:off x="7366100" y="390306"/>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1238AF8E-9C5F-59AF-ACBE-1F9FA57C51AF}"/>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245DAEC1-4843-76A6-4FCB-A50124805890}"/>
              </a:ext>
            </a:extLst>
          </p:cNvPr>
          <p:cNvSpPr txBox="1"/>
          <p:nvPr/>
        </p:nvSpPr>
        <p:spPr>
          <a:xfrm>
            <a:off x="1267773" y="5353726"/>
            <a:ext cx="2313668" cy="707886"/>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Brand Introduction</a:t>
            </a:r>
          </a:p>
        </p:txBody>
      </p:sp>
      <p:sp>
        <p:nvSpPr>
          <p:cNvPr id="49" name="文本框 48">
            <a:extLst>
              <a:ext uri="{FF2B5EF4-FFF2-40B4-BE49-F238E27FC236}">
                <a16:creationId xmlns:a16="http://schemas.microsoft.com/office/drawing/2014/main" id="{49D3B457-4C68-5336-E7F5-B02867FDD0EF}"/>
              </a:ext>
            </a:extLst>
          </p:cNvPr>
          <p:cNvSpPr txBox="1"/>
          <p:nvPr/>
        </p:nvSpPr>
        <p:spPr>
          <a:xfrm>
            <a:off x="4101784" y="5389188"/>
            <a:ext cx="1498943" cy="707886"/>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5W1H A</a:t>
            </a:r>
            <a:r>
              <a:rPr lang="en-US" altLang="zh-CN" sz="2000" b="1" dirty="0">
                <a:solidFill>
                  <a:schemeClr val="bg1"/>
                </a:solidFill>
                <a:latin typeface="Lucida Sans" panose="020B0602030504020204" pitchFamily="34" charset="0"/>
              </a:rPr>
              <a:t>nalysis</a:t>
            </a:r>
            <a:endParaRPr lang="en-US" sz="2000" b="1" dirty="0">
              <a:solidFill>
                <a:schemeClr val="bg1"/>
              </a:solidFill>
              <a:latin typeface="Lucida Sans" panose="020B0602030504020204" pitchFamily="34" charset="0"/>
            </a:endParaRPr>
          </a:p>
        </p:txBody>
      </p:sp>
      <p:sp>
        <p:nvSpPr>
          <p:cNvPr id="50" name="文本框 49">
            <a:extLst>
              <a:ext uri="{FF2B5EF4-FFF2-40B4-BE49-F238E27FC236}">
                <a16:creationId xmlns:a16="http://schemas.microsoft.com/office/drawing/2014/main" id="{CCFF97CD-FAF8-03DD-5496-104B1A6779AA}"/>
              </a:ext>
            </a:extLst>
          </p:cNvPr>
          <p:cNvSpPr txBox="1"/>
          <p:nvPr/>
        </p:nvSpPr>
        <p:spPr>
          <a:xfrm>
            <a:off x="7426105" y="1748414"/>
            <a:ext cx="2669227" cy="584775"/>
          </a:xfrm>
          <a:prstGeom prst="rect">
            <a:avLst/>
          </a:prstGeom>
          <a:noFill/>
        </p:spPr>
        <p:txBody>
          <a:bodyPr wrap="square" rtlCol="0">
            <a:spAutoFit/>
          </a:bodyPr>
          <a:lstStyle/>
          <a:p>
            <a:r>
              <a:rPr lang="en-US" sz="3200" b="1" dirty="0">
                <a:solidFill>
                  <a:schemeClr val="bg1"/>
                </a:solidFill>
                <a:latin typeface="Lucida Sans" panose="020B0602030504020204" pitchFamily="34" charset="0"/>
              </a:rPr>
              <a:t>C</a:t>
            </a:r>
            <a:r>
              <a:rPr lang="en-US" altLang="zh-CN" sz="3200" b="1" dirty="0">
                <a:solidFill>
                  <a:schemeClr val="bg1"/>
                </a:solidFill>
                <a:latin typeface="Lucida Sans" panose="020B0602030504020204" pitchFamily="34" charset="0"/>
              </a:rPr>
              <a:t>onclusion</a:t>
            </a:r>
            <a:endParaRPr lang="en-US" sz="3200" b="1"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275209461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2A9FED-2E04-18E8-D18E-D2F6DBAE3C19}"/>
            </a:ext>
          </a:extLst>
        </p:cNvPr>
        <p:cNvGrpSpPr/>
        <p:nvPr/>
      </p:nvGrpSpPr>
      <p:grpSpPr>
        <a:xfrm>
          <a:off x="0" y="0"/>
          <a:ext cx="0" cy="0"/>
          <a:chOff x="0" y="0"/>
          <a:chExt cx="0" cy="0"/>
        </a:xfrm>
      </p:grpSpPr>
      <p:pic>
        <p:nvPicPr>
          <p:cNvPr id="44" name="图片 43" descr="人在沙滩上">
            <a:extLst>
              <a:ext uri="{FF2B5EF4-FFF2-40B4-BE49-F238E27FC236}">
                <a16:creationId xmlns:a16="http://schemas.microsoft.com/office/drawing/2014/main" id="{53ABF9DF-D03D-172F-821C-D32AB868CE71}"/>
              </a:ext>
            </a:extLst>
          </p:cNvPr>
          <p:cNvPicPr>
            <a:picLocks noChangeAspect="1"/>
          </p:cNvPicPr>
          <p:nvPr/>
        </p:nvPicPr>
        <p:blipFill>
          <a:blip r:embed="rId2" cstate="screen">
            <a:extLst>
              <a:ext uri="{28A0092B-C50C-407E-A947-70E740481C1C}">
                <a14:useLocalDpi xmlns:a14="http://schemas.microsoft.com/office/drawing/2010/main"/>
              </a:ext>
            </a:extLst>
          </a:blip>
          <a:srcRect b="-154"/>
          <a:stretch>
            <a:fillRect/>
          </a:stretch>
        </p:blipFill>
        <p:spPr>
          <a:xfrm>
            <a:off x="3051735" y="1350386"/>
            <a:ext cx="3148585" cy="4820136"/>
          </a:xfrm>
          <a:prstGeom prst="roundRect">
            <a:avLst>
              <a:gd name="adj" fmla="val 6968"/>
            </a:avLst>
          </a:prstGeom>
        </p:spPr>
      </p:pic>
      <p:pic>
        <p:nvPicPr>
          <p:cNvPr id="47" name="图片 46" descr="女人在喝饮料">
            <a:extLst>
              <a:ext uri="{FF2B5EF4-FFF2-40B4-BE49-F238E27FC236}">
                <a16:creationId xmlns:a16="http://schemas.microsoft.com/office/drawing/2014/main" id="{8834874A-8D84-7E96-E356-0DC28D542D83}"/>
              </a:ext>
            </a:extLst>
          </p:cNvPr>
          <p:cNvPicPr>
            <a:picLocks noChangeAspect="1"/>
          </p:cNvPicPr>
          <p:nvPr/>
        </p:nvPicPr>
        <p:blipFill>
          <a:blip r:embed="rId3" cstate="screen">
            <a:extLst>
              <a:ext uri="{28A0092B-C50C-407E-A947-70E740481C1C}">
                <a14:useLocalDpi xmlns:a14="http://schemas.microsoft.com/office/drawing/2010/main"/>
              </a:ext>
            </a:extLst>
          </a:blip>
          <a:srcRect t="-351"/>
          <a:stretch>
            <a:fillRect/>
          </a:stretch>
        </p:blipFill>
        <p:spPr>
          <a:xfrm>
            <a:off x="1246381" y="1342957"/>
            <a:ext cx="2560032" cy="4820309"/>
          </a:xfrm>
          <a:prstGeom prst="roundRect">
            <a:avLst>
              <a:gd name="adj" fmla="val 18269"/>
            </a:avLst>
          </a:prstGeom>
        </p:spPr>
      </p:pic>
      <p:sp>
        <p:nvSpPr>
          <p:cNvPr id="6" name="矩形: 圆角 5">
            <a:extLst>
              <a:ext uri="{FF2B5EF4-FFF2-40B4-BE49-F238E27FC236}">
                <a16:creationId xmlns:a16="http://schemas.microsoft.com/office/drawing/2014/main" id="{25D2E7D0-6DD8-012B-64F0-E8B4133B5B94}"/>
              </a:ext>
            </a:extLst>
          </p:cNvPr>
          <p:cNvSpPr/>
          <p:nvPr/>
        </p:nvSpPr>
        <p:spPr>
          <a:xfrm>
            <a:off x="7236689" y="318664"/>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sz="1100" dirty="0">
              <a:ln>
                <a:solidFill>
                  <a:srgbClr val="1B1917"/>
                </a:solidFill>
              </a:ln>
            </a:endParaRPr>
          </a:p>
        </p:txBody>
      </p:sp>
      <p:pic>
        <p:nvPicPr>
          <p:cNvPr id="7" name="图片 6" descr="文本, 徽标">
            <a:extLst>
              <a:ext uri="{FF2B5EF4-FFF2-40B4-BE49-F238E27FC236}">
                <a16:creationId xmlns:a16="http://schemas.microsoft.com/office/drawing/2014/main" id="{466E6CA4-5456-4C13-F6F7-7E0649BEF2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9" name="文本框 8">
            <a:extLst>
              <a:ext uri="{FF2B5EF4-FFF2-40B4-BE49-F238E27FC236}">
                <a16:creationId xmlns:a16="http://schemas.microsoft.com/office/drawing/2014/main" id="{EE6BAF9C-F8A4-504F-212F-3E012FE03F68}"/>
              </a:ext>
            </a:extLst>
          </p:cNvPr>
          <p:cNvSpPr txBox="1"/>
          <p:nvPr/>
        </p:nvSpPr>
        <p:spPr>
          <a:xfrm>
            <a:off x="4053537" y="395851"/>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FF88ADC2-065B-A766-1AA6-3AD84B5A5819}"/>
              </a:ext>
            </a:extLst>
          </p:cNvPr>
          <p:cNvSpPr txBox="1"/>
          <p:nvPr/>
        </p:nvSpPr>
        <p:spPr>
          <a:xfrm>
            <a:off x="5770662" y="41273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5W1H Analysis</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文本框 10">
            <a:extLst>
              <a:ext uri="{FF2B5EF4-FFF2-40B4-BE49-F238E27FC236}">
                <a16:creationId xmlns:a16="http://schemas.microsoft.com/office/drawing/2014/main" id="{48359BD9-D157-52EE-6917-AE44A38065E1}"/>
              </a:ext>
            </a:extLst>
          </p:cNvPr>
          <p:cNvSpPr txBox="1"/>
          <p:nvPr/>
        </p:nvSpPr>
        <p:spPr>
          <a:xfrm>
            <a:off x="7386477" y="386139"/>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rgbClr val="FFFFFF"/>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rgbClr val="FFFFFF"/>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68834D6C-CC5D-29D2-EC80-3223D9A2BA84}"/>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71B50790-FDC6-D0BD-9429-C4FE36AD2038}"/>
              </a:ext>
            </a:extLst>
          </p:cNvPr>
          <p:cNvSpPr txBox="1"/>
          <p:nvPr/>
        </p:nvSpPr>
        <p:spPr>
          <a:xfrm>
            <a:off x="1492744" y="5353726"/>
            <a:ext cx="2313668" cy="707886"/>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Brand Introduction</a:t>
            </a:r>
          </a:p>
        </p:txBody>
      </p:sp>
      <p:sp>
        <p:nvSpPr>
          <p:cNvPr id="49" name="文本框 48">
            <a:extLst>
              <a:ext uri="{FF2B5EF4-FFF2-40B4-BE49-F238E27FC236}">
                <a16:creationId xmlns:a16="http://schemas.microsoft.com/office/drawing/2014/main" id="{B60BF6A0-4370-825E-9172-E093A3EBD52A}"/>
              </a:ext>
            </a:extLst>
          </p:cNvPr>
          <p:cNvSpPr txBox="1"/>
          <p:nvPr/>
        </p:nvSpPr>
        <p:spPr>
          <a:xfrm>
            <a:off x="4326755" y="5389188"/>
            <a:ext cx="1498943" cy="707886"/>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5W1H A</a:t>
            </a:r>
            <a:r>
              <a:rPr lang="en-US" altLang="zh-CN" sz="2000" b="1" dirty="0">
                <a:solidFill>
                  <a:schemeClr val="bg1"/>
                </a:solidFill>
                <a:latin typeface="Lucida Sans" panose="020B0602030504020204" pitchFamily="34" charset="0"/>
              </a:rPr>
              <a:t>nalysis</a:t>
            </a:r>
            <a:endParaRPr lang="en-US" sz="2000" b="1" dirty="0">
              <a:solidFill>
                <a:schemeClr val="bg1"/>
              </a:solidFill>
              <a:latin typeface="Lucida Sans" panose="020B0602030504020204" pitchFamily="34" charset="0"/>
            </a:endParaRPr>
          </a:p>
        </p:txBody>
      </p:sp>
      <p:pic>
        <p:nvPicPr>
          <p:cNvPr id="42" name="图片 41" descr="地上穿着球鞋的一双脚">
            <a:extLst>
              <a:ext uri="{FF2B5EF4-FFF2-40B4-BE49-F238E27FC236}">
                <a16:creationId xmlns:a16="http://schemas.microsoft.com/office/drawing/2014/main" id="{12E2ECC3-8FC6-FEA7-BF4D-93685ACBA8F4}"/>
              </a:ext>
            </a:extLst>
          </p:cNvPr>
          <p:cNvPicPr>
            <a:picLocks noChangeAspect="1"/>
          </p:cNvPicPr>
          <p:nvPr/>
        </p:nvPicPr>
        <p:blipFill>
          <a:blip r:embed="rId5" cstate="screen">
            <a:extLst>
              <a:ext uri="{28A0092B-C50C-407E-A947-70E740481C1C}">
                <a14:useLocalDpi xmlns:a14="http://schemas.microsoft.com/office/drawing/2010/main"/>
              </a:ext>
            </a:extLst>
          </a:blip>
          <a:srcRect r="-102"/>
          <a:stretch>
            <a:fillRect/>
          </a:stretch>
        </p:blipFill>
        <p:spPr>
          <a:xfrm>
            <a:off x="1205919" y="1343130"/>
            <a:ext cx="9579428" cy="4820136"/>
          </a:xfrm>
          <a:prstGeom prst="roundRect">
            <a:avLst>
              <a:gd name="adj" fmla="val 11488"/>
            </a:avLst>
          </a:prstGeom>
        </p:spPr>
      </p:pic>
      <p:sp>
        <p:nvSpPr>
          <p:cNvPr id="50" name="文本框 49">
            <a:extLst>
              <a:ext uri="{FF2B5EF4-FFF2-40B4-BE49-F238E27FC236}">
                <a16:creationId xmlns:a16="http://schemas.microsoft.com/office/drawing/2014/main" id="{8CA261C9-AAA5-00C1-EF55-58C7AECBF1B7}"/>
              </a:ext>
            </a:extLst>
          </p:cNvPr>
          <p:cNvSpPr txBox="1"/>
          <p:nvPr/>
        </p:nvSpPr>
        <p:spPr>
          <a:xfrm>
            <a:off x="7591071" y="1719385"/>
            <a:ext cx="2669227" cy="584775"/>
          </a:xfrm>
          <a:prstGeom prst="rect">
            <a:avLst/>
          </a:prstGeom>
          <a:noFill/>
        </p:spPr>
        <p:txBody>
          <a:bodyPr wrap="square" rtlCol="0">
            <a:spAutoFit/>
          </a:bodyPr>
          <a:lstStyle/>
          <a:p>
            <a:r>
              <a:rPr lang="en-US" sz="3200" b="1" dirty="0">
                <a:solidFill>
                  <a:schemeClr val="bg1"/>
                </a:solidFill>
                <a:latin typeface="Lucida Sans" panose="020B0602030504020204" pitchFamily="34" charset="0"/>
              </a:rPr>
              <a:t>C</a:t>
            </a:r>
            <a:r>
              <a:rPr lang="en-US" altLang="zh-CN" sz="3200" b="1" dirty="0">
                <a:solidFill>
                  <a:schemeClr val="bg1"/>
                </a:solidFill>
                <a:latin typeface="Lucida Sans" panose="020B0602030504020204" pitchFamily="34" charset="0"/>
              </a:rPr>
              <a:t>onclusion</a:t>
            </a:r>
            <a:endParaRPr lang="en-US" sz="3200" b="1"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332266750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9C9F-89F1-5AED-CBBB-BFBBDA3E233C}"/>
            </a:ext>
          </a:extLst>
        </p:cNvPr>
        <p:cNvGrpSpPr/>
        <p:nvPr/>
      </p:nvGrpSpPr>
      <p:grpSpPr>
        <a:xfrm>
          <a:off x="0" y="0"/>
          <a:ext cx="0" cy="0"/>
          <a:chOff x="0" y="0"/>
          <a:chExt cx="0" cy="0"/>
        </a:xfrm>
      </p:grpSpPr>
      <p:pic>
        <p:nvPicPr>
          <p:cNvPr id="9" name="图片 8" descr="山上有许多云">
            <a:extLst>
              <a:ext uri="{FF2B5EF4-FFF2-40B4-BE49-F238E27FC236}">
                <a16:creationId xmlns:a16="http://schemas.microsoft.com/office/drawing/2014/main" id="{E1B646F7-4C1C-BF8D-9DDC-DAC82E3F560F}"/>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a:fillRect/>
          </a:stretch>
        </p:blipFill>
        <p:spPr>
          <a:xfrm>
            <a:off x="0" y="-1"/>
            <a:ext cx="12261849" cy="6858001"/>
          </a:xfrm>
          <a:prstGeom prst="rect">
            <a:avLst/>
          </a:prstGeom>
        </p:spPr>
      </p:pic>
      <p:sp>
        <p:nvSpPr>
          <p:cNvPr id="4" name="矩形 3">
            <a:extLst>
              <a:ext uri="{FF2B5EF4-FFF2-40B4-BE49-F238E27FC236}">
                <a16:creationId xmlns:a16="http://schemas.microsoft.com/office/drawing/2014/main" id="{A8EDD902-37F5-AC95-7D10-169F1DBAFA84}"/>
              </a:ext>
            </a:extLst>
          </p:cNvPr>
          <p:cNvSpPr/>
          <p:nvPr/>
        </p:nvSpPr>
        <p:spPr>
          <a:xfrm>
            <a:off x="0" y="-12564"/>
            <a:ext cx="12261850" cy="6927850"/>
          </a:xfrm>
          <a:prstGeom prst="rect">
            <a:avLst/>
          </a:prstGeom>
          <a:solidFill>
            <a:srgbClr val="040614">
              <a:alpha val="3215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5" name="矩形: 圆角 4">
            <a:extLst>
              <a:ext uri="{FF2B5EF4-FFF2-40B4-BE49-F238E27FC236}">
                <a16:creationId xmlns:a16="http://schemas.microsoft.com/office/drawing/2014/main" id="{B8576B24-C115-3E52-0533-BFE1B74FE794}"/>
              </a:ext>
            </a:extLst>
          </p:cNvPr>
          <p:cNvSpPr/>
          <p:nvPr/>
        </p:nvSpPr>
        <p:spPr>
          <a:xfrm>
            <a:off x="520699" y="785814"/>
            <a:ext cx="11133139" cy="5529261"/>
          </a:xfrm>
          <a:prstGeom prst="roundRect">
            <a:avLst>
              <a:gd name="adj" fmla="val 6384"/>
            </a:avLst>
          </a:prstGeom>
          <a:no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 name="矩形: 圆角 1">
            <a:extLst>
              <a:ext uri="{FF2B5EF4-FFF2-40B4-BE49-F238E27FC236}">
                <a16:creationId xmlns:a16="http://schemas.microsoft.com/office/drawing/2014/main" id="{DC386AAC-09E8-7FF2-BE03-350493639790}"/>
              </a:ext>
            </a:extLst>
          </p:cNvPr>
          <p:cNvSpPr/>
          <p:nvPr/>
        </p:nvSpPr>
        <p:spPr>
          <a:xfrm>
            <a:off x="934833" y="1049336"/>
            <a:ext cx="10322336" cy="584200"/>
          </a:xfrm>
          <a:prstGeom prst="roundRect">
            <a:avLst>
              <a:gd name="adj" fmla="val 50000"/>
            </a:avLst>
          </a:prstGeom>
          <a:solidFill>
            <a:srgbClr val="BFBFBF">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7" name="矩形: 圆角 6">
            <a:extLst>
              <a:ext uri="{FF2B5EF4-FFF2-40B4-BE49-F238E27FC236}">
                <a16:creationId xmlns:a16="http://schemas.microsoft.com/office/drawing/2014/main" id="{8FB20ABB-3624-BA9D-73C8-7DB45A49252C}"/>
              </a:ext>
            </a:extLst>
          </p:cNvPr>
          <p:cNvSpPr/>
          <p:nvPr/>
        </p:nvSpPr>
        <p:spPr>
          <a:xfrm>
            <a:off x="9864136" y="1135856"/>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pic>
        <p:nvPicPr>
          <p:cNvPr id="10" name="图片 9" descr="文本, 徽标">
            <a:extLst>
              <a:ext uri="{FF2B5EF4-FFF2-40B4-BE49-F238E27FC236}">
                <a16:creationId xmlns:a16="http://schemas.microsoft.com/office/drawing/2014/main" id="{E8ED000B-9E57-BE09-0F79-7AA18693C1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7126" y="1032499"/>
            <a:ext cx="692149" cy="692149"/>
          </a:xfrm>
          <a:prstGeom prst="rect">
            <a:avLst/>
          </a:prstGeom>
        </p:spPr>
      </p:pic>
      <p:sp>
        <p:nvSpPr>
          <p:cNvPr id="11" name="文本框 10">
            <a:extLst>
              <a:ext uri="{FF2B5EF4-FFF2-40B4-BE49-F238E27FC236}">
                <a16:creationId xmlns:a16="http://schemas.microsoft.com/office/drawing/2014/main" id="{BF9A3E62-A7DF-17DF-896E-7C855DD08733}"/>
              </a:ext>
            </a:extLst>
          </p:cNvPr>
          <p:cNvSpPr txBox="1"/>
          <p:nvPr/>
        </p:nvSpPr>
        <p:spPr>
          <a:xfrm>
            <a:off x="9864136" y="1214478"/>
            <a:ext cx="1371600" cy="253916"/>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ea typeface="Calibri" panose="020F0502020204030204" pitchFamily="34" charset="0"/>
                <a:cs typeface="Arial" panose="020B0604020202020204" pitchFamily="34" charset="0"/>
              </a:rPr>
              <a:t>THANK</a:t>
            </a:r>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 YOU  </a:t>
            </a:r>
            <a:r>
              <a:rPr lang="en-US" sz="1000" b="1" dirty="0">
                <a:solidFill>
                  <a:schemeClr val="bg1"/>
                </a:solidFill>
                <a:latin typeface="HGGothicE" panose="020B0909000000000000" pitchFamily="49" charset="-128"/>
                <a:ea typeface="HGGothicE" panose="020B0909000000000000" pitchFamily="49" charset="-128"/>
                <a:cs typeface="Arial" panose="020B0604020202020204" pitchFamily="34" charset="0"/>
              </a:rPr>
              <a:t>&gt;&gt;</a:t>
            </a:r>
            <a:endParaRPr lang="LID4096" sz="1000" b="1" dirty="0">
              <a:solidFill>
                <a:schemeClr val="bg1"/>
              </a:solidFill>
              <a:latin typeface="HGGothicE" panose="020B0909000000000000" pitchFamily="49" charset="-128"/>
              <a:ea typeface="HGGothicE" panose="020B0909000000000000" pitchFamily="49" charset="-128"/>
              <a:cs typeface="Arial" panose="020B0604020202020204" pitchFamily="34" charset="0"/>
            </a:endParaRPr>
          </a:p>
        </p:txBody>
      </p:sp>
      <p:sp>
        <p:nvSpPr>
          <p:cNvPr id="19" name="文本框 18">
            <a:extLst>
              <a:ext uri="{FF2B5EF4-FFF2-40B4-BE49-F238E27FC236}">
                <a16:creationId xmlns:a16="http://schemas.microsoft.com/office/drawing/2014/main" id="{8C189ECD-77A9-9983-85BD-C20BBC24D491}"/>
              </a:ext>
            </a:extLst>
          </p:cNvPr>
          <p:cNvSpPr txBox="1"/>
          <p:nvPr/>
        </p:nvSpPr>
        <p:spPr>
          <a:xfrm>
            <a:off x="3937998" y="1213018"/>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68F1448A-BE83-543D-84D5-093320F143CB}"/>
              </a:ext>
            </a:extLst>
          </p:cNvPr>
          <p:cNvSpPr txBox="1"/>
          <p:nvPr/>
        </p:nvSpPr>
        <p:spPr>
          <a:xfrm>
            <a:off x="5740503" y="1202937"/>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21" name="文本框 20">
            <a:extLst>
              <a:ext uri="{FF2B5EF4-FFF2-40B4-BE49-F238E27FC236}">
                <a16:creationId xmlns:a16="http://schemas.microsoft.com/office/drawing/2014/main" id="{5644168F-E8E4-AF15-9BA1-0DE8132A5A90}"/>
              </a:ext>
            </a:extLst>
          </p:cNvPr>
          <p:cNvSpPr txBox="1"/>
          <p:nvPr/>
        </p:nvSpPr>
        <p:spPr>
          <a:xfrm>
            <a:off x="7372249" y="1214246"/>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2" name="文本框 21">
            <a:extLst>
              <a:ext uri="{FF2B5EF4-FFF2-40B4-BE49-F238E27FC236}">
                <a16:creationId xmlns:a16="http://schemas.microsoft.com/office/drawing/2014/main" id="{BFB86363-66A6-A888-692B-BF697C8FD91F}"/>
              </a:ext>
            </a:extLst>
          </p:cNvPr>
          <p:cNvSpPr txBox="1"/>
          <p:nvPr/>
        </p:nvSpPr>
        <p:spPr>
          <a:xfrm>
            <a:off x="1754380" y="1180247"/>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4" name="图片 23">
            <a:extLst>
              <a:ext uri="{FF2B5EF4-FFF2-40B4-BE49-F238E27FC236}">
                <a16:creationId xmlns:a16="http://schemas.microsoft.com/office/drawing/2014/main" id="{70FAD8F1-2B3F-EF63-4259-9527BFEFCD6B}"/>
              </a:ext>
            </a:extLst>
          </p:cNvPr>
          <p:cNvPicPr>
            <a:picLocks noChangeAspect="1"/>
          </p:cNvPicPr>
          <p:nvPr/>
        </p:nvPicPr>
        <p:blipFill>
          <a:blip r:embed="rId5"/>
          <a:stretch>
            <a:fillRect/>
          </a:stretch>
        </p:blipFill>
        <p:spPr>
          <a:xfrm>
            <a:off x="1131567" y="2915916"/>
            <a:ext cx="10140477" cy="766334"/>
          </a:xfrm>
          <a:prstGeom prst="rect">
            <a:avLst/>
          </a:prstGeom>
        </p:spPr>
      </p:pic>
      <p:pic>
        <p:nvPicPr>
          <p:cNvPr id="26" name="图片 25">
            <a:extLst>
              <a:ext uri="{FF2B5EF4-FFF2-40B4-BE49-F238E27FC236}">
                <a16:creationId xmlns:a16="http://schemas.microsoft.com/office/drawing/2014/main" id="{6684E379-E8A6-9E96-1FB8-ED5D63A82250}"/>
              </a:ext>
            </a:extLst>
          </p:cNvPr>
          <p:cNvPicPr>
            <a:picLocks noChangeAspect="1"/>
          </p:cNvPicPr>
          <p:nvPr/>
        </p:nvPicPr>
        <p:blipFill>
          <a:blip r:embed="rId6"/>
          <a:stretch>
            <a:fillRect/>
          </a:stretch>
        </p:blipFill>
        <p:spPr>
          <a:xfrm>
            <a:off x="698986" y="4352184"/>
            <a:ext cx="6285521" cy="749873"/>
          </a:xfrm>
          <a:prstGeom prst="rect">
            <a:avLst/>
          </a:prstGeom>
        </p:spPr>
      </p:pic>
      <p:pic>
        <p:nvPicPr>
          <p:cNvPr id="27" name="图片 26">
            <a:extLst>
              <a:ext uri="{FF2B5EF4-FFF2-40B4-BE49-F238E27FC236}">
                <a16:creationId xmlns:a16="http://schemas.microsoft.com/office/drawing/2014/main" id="{E324CF15-0DD1-AAF0-F202-1B5CE5F15808}"/>
              </a:ext>
            </a:extLst>
          </p:cNvPr>
          <p:cNvPicPr>
            <a:picLocks noChangeAspect="1"/>
          </p:cNvPicPr>
          <p:nvPr/>
        </p:nvPicPr>
        <p:blipFill>
          <a:blip r:embed="rId7"/>
          <a:stretch>
            <a:fillRect/>
          </a:stretch>
        </p:blipFill>
        <p:spPr>
          <a:xfrm>
            <a:off x="934833" y="5461326"/>
            <a:ext cx="3316511" cy="432854"/>
          </a:xfrm>
          <a:prstGeom prst="rect">
            <a:avLst/>
          </a:prstGeom>
        </p:spPr>
      </p:pic>
      <p:pic>
        <p:nvPicPr>
          <p:cNvPr id="31" name="图片 30">
            <a:extLst>
              <a:ext uri="{FF2B5EF4-FFF2-40B4-BE49-F238E27FC236}">
                <a16:creationId xmlns:a16="http://schemas.microsoft.com/office/drawing/2014/main" id="{1C62304E-AD74-87DC-BAD1-8750CD7F79F5}"/>
              </a:ext>
            </a:extLst>
          </p:cNvPr>
          <p:cNvPicPr>
            <a:picLocks noChangeAspect="1"/>
          </p:cNvPicPr>
          <p:nvPr/>
        </p:nvPicPr>
        <p:blipFill>
          <a:blip r:embed="rId8"/>
          <a:stretch>
            <a:fillRect/>
          </a:stretch>
        </p:blipFill>
        <p:spPr>
          <a:xfrm>
            <a:off x="895946" y="4964719"/>
            <a:ext cx="3804234" cy="426757"/>
          </a:xfrm>
          <a:prstGeom prst="rect">
            <a:avLst/>
          </a:prstGeom>
        </p:spPr>
      </p:pic>
    </p:spTree>
    <p:extLst>
      <p:ext uri="{BB962C8B-B14F-4D97-AF65-F5344CB8AC3E}">
        <p14:creationId xmlns:p14="http://schemas.microsoft.com/office/powerpoint/2010/main" val="104772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F41E6-9E4F-5C31-D11D-A5698239C9D1}"/>
            </a:ext>
          </a:extLst>
        </p:cNvPr>
        <p:cNvGrpSpPr/>
        <p:nvPr/>
      </p:nvGrpSpPr>
      <p:grpSpPr>
        <a:xfrm>
          <a:off x="0" y="0"/>
          <a:ext cx="0" cy="0"/>
          <a:chOff x="0" y="0"/>
          <a:chExt cx="0" cy="0"/>
        </a:xfrm>
      </p:grpSpPr>
      <p:sp>
        <p:nvSpPr>
          <p:cNvPr id="9" name="矩形: 圆角 8">
            <a:extLst>
              <a:ext uri="{FF2B5EF4-FFF2-40B4-BE49-F238E27FC236}">
                <a16:creationId xmlns:a16="http://schemas.microsoft.com/office/drawing/2014/main" id="{FDB85211-870C-C40E-260B-8619D5547711}"/>
              </a:ext>
            </a:extLst>
          </p:cNvPr>
          <p:cNvSpPr/>
          <p:nvPr/>
        </p:nvSpPr>
        <p:spPr>
          <a:xfrm>
            <a:off x="394155" y="4122184"/>
            <a:ext cx="11028908" cy="2483485"/>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47" name="图片 46" descr="女人在喝饮料">
            <a:extLst>
              <a:ext uri="{FF2B5EF4-FFF2-40B4-BE49-F238E27FC236}">
                <a16:creationId xmlns:a16="http://schemas.microsoft.com/office/drawing/2014/main" id="{D24482D9-1ADA-02F5-CABA-A50AD59A78E4}"/>
              </a:ext>
            </a:extLst>
          </p:cNvPr>
          <p:cNvPicPr>
            <a:picLocks noChangeAspect="1"/>
          </p:cNvPicPr>
          <p:nvPr/>
        </p:nvPicPr>
        <p:blipFill>
          <a:blip r:embed="rId3" cstate="screen">
            <a:extLst>
              <a:ext uri="{28A0092B-C50C-407E-A947-70E740481C1C}">
                <a14:useLocalDpi xmlns:a14="http://schemas.microsoft.com/office/drawing/2010/main"/>
              </a:ext>
            </a:extLst>
          </a:blip>
          <a:srcRect b="-236"/>
          <a:stretch>
            <a:fillRect/>
          </a:stretch>
        </p:blipFill>
        <p:spPr>
          <a:xfrm>
            <a:off x="394156" y="1385078"/>
            <a:ext cx="4961616" cy="2483485"/>
          </a:xfrm>
          <a:prstGeom prst="roundRect">
            <a:avLst>
              <a:gd name="adj" fmla="val 9976"/>
            </a:avLst>
          </a:prstGeom>
        </p:spPr>
      </p:pic>
      <p:pic>
        <p:nvPicPr>
          <p:cNvPr id="7" name="图片 6" descr="文本, 徽标">
            <a:extLst>
              <a:ext uri="{FF2B5EF4-FFF2-40B4-BE49-F238E27FC236}">
                <a16:creationId xmlns:a16="http://schemas.microsoft.com/office/drawing/2014/main" id="{C041436D-CCF0-F27A-92ED-CDB0FB1A4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0C72B4AF-C4E3-CCA1-30C0-DB73CB812E02}"/>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49C93891-1563-8916-F0CA-168CBC373D61}"/>
              </a:ext>
            </a:extLst>
          </p:cNvPr>
          <p:cNvSpPr txBox="1"/>
          <p:nvPr/>
        </p:nvSpPr>
        <p:spPr>
          <a:xfrm>
            <a:off x="631824" y="2685142"/>
            <a:ext cx="2955926" cy="1077218"/>
          </a:xfrm>
          <a:prstGeom prst="rect">
            <a:avLst/>
          </a:prstGeom>
          <a:noFill/>
        </p:spPr>
        <p:txBody>
          <a:bodyPr wrap="square" rtlCol="0">
            <a:spAutoFit/>
          </a:bodyPr>
          <a:lstStyle/>
          <a:p>
            <a:r>
              <a:rPr lang="en-US" sz="3200" b="1" dirty="0">
                <a:solidFill>
                  <a:schemeClr val="bg1"/>
                </a:solidFill>
                <a:latin typeface="Lucida Sans" panose="020B0602030504020204" pitchFamily="34" charset="0"/>
              </a:rPr>
              <a:t>Brand Introduction</a:t>
            </a:r>
          </a:p>
        </p:txBody>
      </p:sp>
      <p:pic>
        <p:nvPicPr>
          <p:cNvPr id="2" name="图片 1">
            <a:extLst>
              <a:ext uri="{FF2B5EF4-FFF2-40B4-BE49-F238E27FC236}">
                <a16:creationId xmlns:a16="http://schemas.microsoft.com/office/drawing/2014/main" id="{98A856FF-1CB4-4EDF-7BDC-23D413E2485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99313" y="4122184"/>
            <a:ext cx="2628445" cy="2628445"/>
          </a:xfrm>
          <a:prstGeom prst="rect">
            <a:avLst/>
          </a:prstGeom>
        </p:spPr>
      </p:pic>
      <p:sp>
        <p:nvSpPr>
          <p:cNvPr id="3" name="矩形: 圆角 2">
            <a:extLst>
              <a:ext uri="{FF2B5EF4-FFF2-40B4-BE49-F238E27FC236}">
                <a16:creationId xmlns:a16="http://schemas.microsoft.com/office/drawing/2014/main" id="{55BF55E1-BDAC-EEDE-05D9-531B31F072CA}"/>
              </a:ext>
            </a:extLst>
          </p:cNvPr>
          <p:cNvSpPr/>
          <p:nvPr/>
        </p:nvSpPr>
        <p:spPr>
          <a:xfrm>
            <a:off x="3604352"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5" name="文本框 4">
            <a:extLst>
              <a:ext uri="{FF2B5EF4-FFF2-40B4-BE49-F238E27FC236}">
                <a16:creationId xmlns:a16="http://schemas.microsoft.com/office/drawing/2014/main" id="{4BD42DB3-2E9A-497B-E5FF-579EEB4AB328}"/>
              </a:ext>
            </a:extLst>
          </p:cNvPr>
          <p:cNvSpPr txBox="1"/>
          <p:nvPr/>
        </p:nvSpPr>
        <p:spPr>
          <a:xfrm>
            <a:off x="3805921" y="403130"/>
            <a:ext cx="1595438" cy="261610"/>
          </a:xfrm>
          <a:prstGeom prst="rect">
            <a:avLst/>
          </a:prstGeom>
          <a:noFill/>
        </p:spPr>
        <p:txBody>
          <a:bodyPr wrap="square" rtlCol="0">
            <a:spAutoFit/>
          </a:bodyPr>
          <a:lstStyle/>
          <a:p>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bg1"/>
              </a:solidFill>
              <a:latin typeface="Arial" panose="020B0604020202020204" pitchFamily="34" charset="0"/>
              <a:cs typeface="Arial" panose="020B0604020202020204" pitchFamily="34" charset="0"/>
            </a:endParaRPr>
          </a:p>
        </p:txBody>
      </p:sp>
      <p:sp>
        <p:nvSpPr>
          <p:cNvPr id="13" name="文本框 12">
            <a:extLst>
              <a:ext uri="{FF2B5EF4-FFF2-40B4-BE49-F238E27FC236}">
                <a16:creationId xmlns:a16="http://schemas.microsoft.com/office/drawing/2014/main" id="{25CEF1DF-CC6D-5335-CDA0-9486BAD16DA4}"/>
              </a:ext>
            </a:extLst>
          </p:cNvPr>
          <p:cNvSpPr txBox="1"/>
          <p:nvPr/>
        </p:nvSpPr>
        <p:spPr>
          <a:xfrm>
            <a:off x="6238060" y="407442"/>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4" name="文本框 13">
            <a:extLst>
              <a:ext uri="{FF2B5EF4-FFF2-40B4-BE49-F238E27FC236}">
                <a16:creationId xmlns:a16="http://schemas.microsoft.com/office/drawing/2014/main" id="{9905E31D-9ADA-BDE0-6846-72AB088618D5}"/>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15" name="图片 14" descr="黑色的照相机">
            <a:extLst>
              <a:ext uri="{FF2B5EF4-FFF2-40B4-BE49-F238E27FC236}">
                <a16:creationId xmlns:a16="http://schemas.microsoft.com/office/drawing/2014/main" id="{2E01E254-9B94-6A50-9302-BDA6D204EF9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313535" y="4559027"/>
            <a:ext cx="0" cy="0"/>
          </a:xfrm>
          <a:prstGeom prst="rect">
            <a:avLst/>
          </a:prstGeom>
        </p:spPr>
      </p:pic>
      <p:sp>
        <p:nvSpPr>
          <p:cNvPr id="8" name="矩形: 圆角 7">
            <a:extLst>
              <a:ext uri="{FF2B5EF4-FFF2-40B4-BE49-F238E27FC236}">
                <a16:creationId xmlns:a16="http://schemas.microsoft.com/office/drawing/2014/main" id="{A5D0662C-D624-48C8-F4AF-5D5972C67338}"/>
              </a:ext>
            </a:extLst>
          </p:cNvPr>
          <p:cNvSpPr/>
          <p:nvPr/>
        </p:nvSpPr>
        <p:spPr>
          <a:xfrm>
            <a:off x="5593440" y="1411381"/>
            <a:ext cx="5829622" cy="2483485"/>
          </a:xfrm>
          <a:prstGeom prst="roundRect">
            <a:avLst>
              <a:gd name="adj" fmla="val 12283"/>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10" name="文本框 9">
            <a:extLst>
              <a:ext uri="{FF2B5EF4-FFF2-40B4-BE49-F238E27FC236}">
                <a16:creationId xmlns:a16="http://schemas.microsoft.com/office/drawing/2014/main" id="{84A0D4BB-2CA0-6A95-C8CB-D73593DF75B6}"/>
              </a:ext>
            </a:extLst>
          </p:cNvPr>
          <p:cNvSpPr txBox="1"/>
          <p:nvPr/>
        </p:nvSpPr>
        <p:spPr>
          <a:xfrm>
            <a:off x="5749998" y="2438921"/>
            <a:ext cx="5752121" cy="1323439"/>
          </a:xfrm>
          <a:prstGeom prst="rect">
            <a:avLst/>
          </a:prstGeom>
          <a:noFill/>
        </p:spPr>
        <p:txBody>
          <a:bodyPr wrap="square" rtlCol="0">
            <a:spAutoFit/>
          </a:bodyPr>
          <a:lstStyle/>
          <a:p>
            <a:pPr>
              <a:spcBef>
                <a:spcPts val="600"/>
              </a:spcBef>
              <a:spcAft>
                <a:spcPts val="600"/>
              </a:spcAft>
            </a:pPr>
            <a:r>
              <a:rPr lang="en-US" sz="2000" b="1" dirty="0">
                <a:solidFill>
                  <a:srgbClr val="000000"/>
                </a:solidFill>
                <a:latin typeface="Arial" panose="020B0604020202020204" pitchFamily="34" charset="0"/>
                <a:ea typeface="黑体" panose="02010609060101010101" pitchFamily="49" charset="-122"/>
                <a:cs typeface="Arial" panose="020B0604020202020204" pitchFamily="34" charset="0"/>
              </a:rPr>
              <a:t>Location: Shenzhen, China</a:t>
            </a:r>
          </a:p>
          <a:p>
            <a:pPr>
              <a:spcBef>
                <a:spcPts val="600"/>
              </a:spcBef>
              <a:spcAft>
                <a:spcPts val="600"/>
              </a:spcAft>
            </a:pPr>
            <a:r>
              <a:rPr lang="en-US" sz="2000" b="1" dirty="0">
                <a:solidFill>
                  <a:srgbClr val="000000"/>
                </a:solidFill>
                <a:latin typeface="Arial" panose="020B0604020202020204" pitchFamily="34" charset="0"/>
                <a:ea typeface="黑体" panose="02010609060101010101" pitchFamily="49" charset="-122"/>
                <a:cs typeface="Arial" panose="020B0604020202020204" pitchFamily="34" charset="0"/>
              </a:rPr>
              <a:t>F</a:t>
            </a:r>
            <a:r>
              <a:rPr lang="en-US" altLang="zh-CN" sz="2000" b="1" dirty="0">
                <a:solidFill>
                  <a:srgbClr val="000000"/>
                </a:solidFill>
                <a:latin typeface="Arial" panose="020B0604020202020204" pitchFamily="34" charset="0"/>
                <a:ea typeface="黑体" panose="02010609060101010101" pitchFamily="49" charset="-122"/>
                <a:cs typeface="Arial" panose="020B0604020202020204" pitchFamily="34" charset="0"/>
              </a:rPr>
              <a:t>ounded:   2006</a:t>
            </a:r>
          </a:p>
          <a:p>
            <a:pPr>
              <a:spcBef>
                <a:spcPts val="600"/>
              </a:spcBef>
              <a:spcAft>
                <a:spcPts val="600"/>
              </a:spcAft>
            </a:pPr>
            <a:r>
              <a:rPr lang="en-US" sz="2000" b="1" dirty="0">
                <a:solidFill>
                  <a:srgbClr val="000000"/>
                </a:solidFill>
                <a:latin typeface="Arial" panose="020B0604020202020204" pitchFamily="34" charset="0"/>
                <a:ea typeface="黑体" panose="02010609060101010101" pitchFamily="49" charset="-122"/>
                <a:cs typeface="Arial" panose="020B0604020202020204" pitchFamily="34" charset="0"/>
              </a:rPr>
              <a:t>Idea:”</a:t>
            </a:r>
            <a:r>
              <a:rPr lang="zh-CN" altLang="en-US" sz="2000" dirty="0">
                <a:solidFill>
                  <a:srgbClr val="000000"/>
                </a:solidFill>
                <a:latin typeface="Arial" panose="020B0604020202020204" pitchFamily="34" charset="0"/>
                <a:ea typeface="黑体" panose="02010609060101010101" pitchFamily="49" charset="-122"/>
                <a:cs typeface="Arial" panose="020B0604020202020204" pitchFamily="34" charset="0"/>
              </a:rPr>
              <a:t>未来无不可</a:t>
            </a:r>
            <a:r>
              <a:rPr lang="en-US" altLang="zh-CN" sz="2000" b="1" dirty="0">
                <a:solidFill>
                  <a:srgbClr val="000000"/>
                </a:solidFill>
                <a:latin typeface="Arial" panose="020B0604020202020204" pitchFamily="34" charset="0"/>
                <a:ea typeface="黑体" panose="02010609060101010101" pitchFamily="49" charset="-122"/>
                <a:cs typeface="Arial" panose="020B0604020202020204" pitchFamily="34" charset="0"/>
              </a:rPr>
              <a:t>”(The future of possible)</a:t>
            </a:r>
            <a:endParaRPr lang="LID4096" sz="2000" b="1" dirty="0">
              <a:solidFill>
                <a:srgbClr val="000000"/>
              </a:solidFill>
              <a:latin typeface="Arial" panose="020B0604020202020204" pitchFamily="34" charset="0"/>
              <a:ea typeface="黑体" panose="02010609060101010101" pitchFamily="49" charset="-122"/>
              <a:cs typeface="Arial" panose="020B0604020202020204" pitchFamily="34" charset="0"/>
            </a:endParaRPr>
          </a:p>
        </p:txBody>
      </p:sp>
      <p:pic>
        <p:nvPicPr>
          <p:cNvPr id="18" name="图片 17">
            <a:extLst>
              <a:ext uri="{FF2B5EF4-FFF2-40B4-BE49-F238E27FC236}">
                <a16:creationId xmlns:a16="http://schemas.microsoft.com/office/drawing/2014/main" id="{888E2418-DC8B-9338-2A03-88B2C2700F67}"/>
              </a:ext>
            </a:extLst>
          </p:cNvPr>
          <p:cNvPicPr>
            <a:picLocks noChangeAspect="1"/>
          </p:cNvPicPr>
          <p:nvPr/>
        </p:nvPicPr>
        <p:blipFill>
          <a:blip r:embed="rId7"/>
          <a:stretch>
            <a:fillRect/>
          </a:stretch>
        </p:blipFill>
        <p:spPr>
          <a:xfrm>
            <a:off x="8483269" y="1598281"/>
            <a:ext cx="2926334" cy="853514"/>
          </a:xfrm>
          <a:prstGeom prst="rect">
            <a:avLst/>
          </a:prstGeom>
        </p:spPr>
      </p:pic>
      <p:pic>
        <p:nvPicPr>
          <p:cNvPr id="22" name="图片 21">
            <a:extLst>
              <a:ext uri="{FF2B5EF4-FFF2-40B4-BE49-F238E27FC236}">
                <a16:creationId xmlns:a16="http://schemas.microsoft.com/office/drawing/2014/main" id="{EF1E8FBA-98B1-DBDA-85DB-76C014545A6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190151" y="1783481"/>
            <a:ext cx="428122" cy="428122"/>
          </a:xfrm>
          <a:prstGeom prst="rect">
            <a:avLst/>
          </a:prstGeom>
        </p:spPr>
      </p:pic>
      <p:pic>
        <p:nvPicPr>
          <p:cNvPr id="24" name="图形 23">
            <a:extLst>
              <a:ext uri="{FF2B5EF4-FFF2-40B4-BE49-F238E27FC236}">
                <a16:creationId xmlns:a16="http://schemas.microsoft.com/office/drawing/2014/main" id="{915A77D1-A6BF-A369-7811-ABB9759A13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409" y="4559027"/>
            <a:ext cx="503397" cy="503397"/>
          </a:xfrm>
          <a:prstGeom prst="rect">
            <a:avLst/>
          </a:prstGeom>
        </p:spPr>
      </p:pic>
      <p:pic>
        <p:nvPicPr>
          <p:cNvPr id="28" name="图片 27">
            <a:extLst>
              <a:ext uri="{FF2B5EF4-FFF2-40B4-BE49-F238E27FC236}">
                <a16:creationId xmlns:a16="http://schemas.microsoft.com/office/drawing/2014/main" id="{70BB0AFD-A39A-E406-CA27-4E533AB6E408}"/>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4155" y="5168627"/>
            <a:ext cx="1750852" cy="1121160"/>
          </a:xfrm>
          <a:prstGeom prst="rect">
            <a:avLst/>
          </a:prstGeom>
        </p:spPr>
      </p:pic>
      <p:pic>
        <p:nvPicPr>
          <p:cNvPr id="2050" name="Picture 2">
            <a:extLst>
              <a:ext uri="{FF2B5EF4-FFF2-40B4-BE49-F238E27FC236}">
                <a16:creationId xmlns:a16="http://schemas.microsoft.com/office/drawing/2014/main" id="{5DE29372-14DE-3069-EC45-08D25298DFC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133332" y="3934408"/>
            <a:ext cx="3077028" cy="307702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Osmo Nano">
            <a:extLst>
              <a:ext uri="{FF2B5EF4-FFF2-40B4-BE49-F238E27FC236}">
                <a16:creationId xmlns:a16="http://schemas.microsoft.com/office/drawing/2014/main" id="{1C06387B-92B1-C298-13E8-C2A1B6856400}"/>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031818" y="4408740"/>
            <a:ext cx="2128364" cy="212836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JI Power 500">
            <a:extLst>
              <a:ext uri="{FF2B5EF4-FFF2-40B4-BE49-F238E27FC236}">
                <a16:creationId xmlns:a16="http://schemas.microsoft.com/office/drawing/2014/main" id="{51C21646-E650-6579-710D-323C5A7EE69B}"/>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914651" y="4070862"/>
            <a:ext cx="2804120" cy="2804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35213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黑色的照相机&#10;&#10;AI 生成的内容可能不正确。">
            <a:extLst>
              <a:ext uri="{FF2B5EF4-FFF2-40B4-BE49-F238E27FC236}">
                <a16:creationId xmlns:a16="http://schemas.microsoft.com/office/drawing/2014/main" id="{B47691E3-24F2-C45B-5431-F235957506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矩形 1">
            <a:extLst>
              <a:ext uri="{FF2B5EF4-FFF2-40B4-BE49-F238E27FC236}">
                <a16:creationId xmlns:a16="http://schemas.microsoft.com/office/drawing/2014/main" id="{C289D879-0AD7-A2A0-869F-F4EF8AD5F65C}"/>
              </a:ext>
            </a:extLst>
          </p:cNvPr>
          <p:cNvSpPr/>
          <p:nvPr/>
        </p:nvSpPr>
        <p:spPr>
          <a:xfrm>
            <a:off x="0" y="0"/>
            <a:ext cx="12192000" cy="6927850"/>
          </a:xfrm>
          <a:prstGeom prst="rect">
            <a:avLst/>
          </a:prstGeom>
          <a:solidFill>
            <a:srgbClr val="000000">
              <a:alpha val="6313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5" name="图片 4" descr="文本, 徽标">
            <a:extLst>
              <a:ext uri="{FF2B5EF4-FFF2-40B4-BE49-F238E27FC236}">
                <a16:creationId xmlns:a16="http://schemas.microsoft.com/office/drawing/2014/main" id="{366A8D65-7E6B-322E-8EEB-4613E73FCEA6}"/>
              </a:ext>
            </a:extLst>
          </p:cNvPr>
          <p:cNvPicPr>
            <a:picLocks noChangeAspect="1"/>
          </p:cNvPicPr>
          <p:nvPr/>
        </p:nvPicPr>
        <p:blipFill>
          <a:blip r:embed="rId4" cstate="screen">
            <a:lum bright="70000" contrast="-70000"/>
            <a:extLst>
              <a:ext uri="{28A0092B-C50C-407E-A947-70E740481C1C}">
                <a14:useLocalDpi xmlns:a14="http://schemas.microsoft.com/office/drawing/2010/main"/>
              </a:ext>
            </a:extLst>
          </a:blip>
          <a:stretch>
            <a:fillRect/>
          </a:stretch>
        </p:blipFill>
        <p:spPr>
          <a:xfrm>
            <a:off x="356634" y="220553"/>
            <a:ext cx="692149" cy="692149"/>
          </a:xfrm>
          <a:prstGeom prst="rect">
            <a:avLst/>
          </a:prstGeom>
        </p:spPr>
      </p:pic>
      <p:sp>
        <p:nvSpPr>
          <p:cNvPr id="6" name="文本框 5">
            <a:extLst>
              <a:ext uri="{FF2B5EF4-FFF2-40B4-BE49-F238E27FC236}">
                <a16:creationId xmlns:a16="http://schemas.microsoft.com/office/drawing/2014/main" id="{716FE360-0E62-76C8-75EE-E0982E3E55B8}"/>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DCDCDD"/>
                </a:solidFill>
                <a:latin typeface="Arial" panose="020B0604020202020204" pitchFamily="34" charset="0"/>
                <a:cs typeface="Arial" panose="020B0604020202020204" pitchFamily="34" charset="0"/>
              </a:rPr>
              <a:t>GROUP</a:t>
            </a:r>
            <a:r>
              <a:rPr lang="en-US" altLang="zh-CN" b="1" dirty="0">
                <a:solidFill>
                  <a:srgbClr val="DCDCDD"/>
                </a:solidFill>
                <a:latin typeface="Arial" panose="020B0604020202020204" pitchFamily="34" charset="0"/>
                <a:cs typeface="Arial" panose="020B0604020202020204" pitchFamily="34" charset="0"/>
              </a:rPr>
              <a:t> 5</a:t>
            </a:r>
            <a:endParaRPr lang="LID4096" b="1" dirty="0">
              <a:solidFill>
                <a:srgbClr val="DCDCDD"/>
              </a:solidFill>
              <a:latin typeface="Arial" panose="020B0604020202020204" pitchFamily="34" charset="0"/>
              <a:cs typeface="Arial" panose="020B0604020202020204" pitchFamily="34" charset="0"/>
            </a:endParaRPr>
          </a:p>
        </p:txBody>
      </p:sp>
      <p:sp>
        <p:nvSpPr>
          <p:cNvPr id="7" name="矩形: 圆角 6">
            <a:extLst>
              <a:ext uri="{FF2B5EF4-FFF2-40B4-BE49-F238E27FC236}">
                <a16:creationId xmlns:a16="http://schemas.microsoft.com/office/drawing/2014/main" id="{C551C316-1249-F9EF-B9CA-C6C11D801C50}"/>
              </a:ext>
            </a:extLst>
          </p:cNvPr>
          <p:cNvSpPr/>
          <p:nvPr/>
        </p:nvSpPr>
        <p:spPr>
          <a:xfrm>
            <a:off x="3589713" y="346876"/>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8" name="文本框 7">
            <a:extLst>
              <a:ext uri="{FF2B5EF4-FFF2-40B4-BE49-F238E27FC236}">
                <a16:creationId xmlns:a16="http://schemas.microsoft.com/office/drawing/2014/main" id="{BF399DB8-81B5-B427-A408-A5931B95A954}"/>
              </a:ext>
            </a:extLst>
          </p:cNvPr>
          <p:cNvSpPr txBox="1"/>
          <p:nvPr/>
        </p:nvSpPr>
        <p:spPr>
          <a:xfrm>
            <a:off x="3773551" y="382163"/>
            <a:ext cx="1595438" cy="261610"/>
          </a:xfrm>
          <a:prstGeom prst="rect">
            <a:avLst/>
          </a:prstGeom>
          <a:noFill/>
        </p:spPr>
        <p:txBody>
          <a:bodyPr wrap="square" rtlCol="0">
            <a:spAutoFit/>
          </a:bodyPr>
          <a:lstStyle/>
          <a:p>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bg1"/>
              </a:solidFill>
              <a:latin typeface="Arial" panose="020B0604020202020204" pitchFamily="34" charset="0"/>
              <a:cs typeface="Arial" panose="020B0604020202020204" pitchFamily="34" charset="0"/>
            </a:endParaRPr>
          </a:p>
        </p:txBody>
      </p:sp>
      <p:sp>
        <p:nvSpPr>
          <p:cNvPr id="9" name="文本框 8">
            <a:extLst>
              <a:ext uri="{FF2B5EF4-FFF2-40B4-BE49-F238E27FC236}">
                <a16:creationId xmlns:a16="http://schemas.microsoft.com/office/drawing/2014/main" id="{66AE2461-FF8D-E9C4-F6CA-253C649EBB6A}"/>
              </a:ext>
            </a:extLst>
          </p:cNvPr>
          <p:cNvSpPr txBox="1"/>
          <p:nvPr/>
        </p:nvSpPr>
        <p:spPr>
          <a:xfrm>
            <a:off x="6205690" y="406515"/>
            <a:ext cx="1595438" cy="261610"/>
          </a:xfrm>
          <a:prstGeom prst="rect">
            <a:avLst/>
          </a:prstGeom>
          <a:noFill/>
        </p:spPr>
        <p:txBody>
          <a:bodyPr wrap="square" rtlCol="0">
            <a:spAutoFit/>
          </a:bodyPr>
          <a:lstStyle/>
          <a:p>
            <a:r>
              <a:rPr lang="en-US" sz="1100" b="1" dirty="0">
                <a:solidFill>
                  <a:srgbClr val="DCDCDD"/>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0" name="文本框 9">
            <a:extLst>
              <a:ext uri="{FF2B5EF4-FFF2-40B4-BE49-F238E27FC236}">
                <a16:creationId xmlns:a16="http://schemas.microsoft.com/office/drawing/2014/main" id="{C574CBE7-0105-ADAB-151E-70F02C9C7F31}"/>
              </a:ext>
            </a:extLst>
          </p:cNvPr>
          <p:cNvSpPr txBox="1"/>
          <p:nvPr/>
        </p:nvSpPr>
        <p:spPr>
          <a:xfrm>
            <a:off x="8520790" y="408032"/>
            <a:ext cx="1595438" cy="261610"/>
          </a:xfrm>
          <a:prstGeom prst="rect">
            <a:avLst/>
          </a:prstGeom>
          <a:noFill/>
        </p:spPr>
        <p:txBody>
          <a:bodyPr wrap="square" rtlCol="0">
            <a:spAutoFit/>
          </a:bodyPr>
          <a:lstStyle/>
          <a:p>
            <a:r>
              <a:rPr lang="en-US" sz="1100" b="1" dirty="0">
                <a:solidFill>
                  <a:srgbClr val="DCDCDD"/>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rgbClr val="DCDCDD"/>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rgbClr val="DCDCDD"/>
              </a:solidFill>
              <a:latin typeface="Arial" panose="020B0604020202020204" pitchFamily="34" charset="0"/>
              <a:cs typeface="Arial" panose="020B0604020202020204" pitchFamily="34" charset="0"/>
            </a:endParaRPr>
          </a:p>
        </p:txBody>
      </p:sp>
      <p:sp>
        <p:nvSpPr>
          <p:cNvPr id="20" name="文本框 19">
            <a:extLst>
              <a:ext uri="{FF2B5EF4-FFF2-40B4-BE49-F238E27FC236}">
                <a16:creationId xmlns:a16="http://schemas.microsoft.com/office/drawing/2014/main" id="{B2D48A74-E15D-919D-73C1-E7EC9309E6AF}"/>
              </a:ext>
            </a:extLst>
          </p:cNvPr>
          <p:cNvSpPr txBox="1"/>
          <p:nvPr/>
        </p:nvSpPr>
        <p:spPr>
          <a:xfrm>
            <a:off x="8952248" y="3705950"/>
            <a:ext cx="2252918" cy="707886"/>
          </a:xfrm>
          <a:prstGeom prst="rect">
            <a:avLst/>
          </a:prstGeom>
          <a:noFill/>
        </p:spPr>
        <p:txBody>
          <a:bodyPr wrap="square" rtlCol="0">
            <a:spAutoFit/>
          </a:bodyPr>
          <a:lstStyle/>
          <a:p>
            <a:r>
              <a:rPr lang="en-US" sz="4000" b="1" dirty="0">
                <a:solidFill>
                  <a:srgbClr val="DCDCDD"/>
                </a:solidFill>
                <a:latin typeface="Lucida Sans" panose="020B0602030504020204" pitchFamily="34" charset="0"/>
              </a:rPr>
              <a:t>P</a:t>
            </a:r>
            <a:r>
              <a:rPr lang="en-US" altLang="zh-CN" sz="4000" b="1" dirty="0">
                <a:solidFill>
                  <a:srgbClr val="DCDCDD"/>
                </a:solidFill>
                <a:latin typeface="Lucida Sans" panose="020B0602030504020204" pitchFamily="34" charset="0"/>
              </a:rPr>
              <a:t>roduct</a:t>
            </a:r>
            <a:endParaRPr lang="en-US" sz="4000" b="1" dirty="0">
              <a:solidFill>
                <a:srgbClr val="DCDCDD"/>
              </a:solidFill>
              <a:latin typeface="Lucida Sans" panose="020B0602030504020204" pitchFamily="34" charset="0"/>
            </a:endParaRPr>
          </a:p>
        </p:txBody>
      </p:sp>
      <p:cxnSp>
        <p:nvCxnSpPr>
          <p:cNvPr id="24" name="直接连接符 23">
            <a:extLst>
              <a:ext uri="{FF2B5EF4-FFF2-40B4-BE49-F238E27FC236}">
                <a16:creationId xmlns:a16="http://schemas.microsoft.com/office/drawing/2014/main" id="{BEFB17E0-2BA4-5706-97BF-965DEDC6D924}"/>
              </a:ext>
            </a:extLst>
          </p:cNvPr>
          <p:cNvCxnSpPr>
            <a:cxnSpLocks/>
          </p:cNvCxnSpPr>
          <p:nvPr/>
        </p:nvCxnSpPr>
        <p:spPr>
          <a:xfrm>
            <a:off x="7689850" y="4535557"/>
            <a:ext cx="3424492" cy="0"/>
          </a:xfrm>
          <a:prstGeom prst="line">
            <a:avLst/>
          </a:prstGeom>
          <a:ln>
            <a:solidFill>
              <a:srgbClr val="DCDCDD"/>
            </a:solidFill>
          </a:ln>
        </p:spPr>
        <p:style>
          <a:lnRef idx="2">
            <a:schemeClr val="accent1"/>
          </a:lnRef>
          <a:fillRef idx="0">
            <a:schemeClr val="accent1"/>
          </a:fillRef>
          <a:effectRef idx="1">
            <a:schemeClr val="accent1"/>
          </a:effectRef>
          <a:fontRef idx="minor">
            <a:schemeClr val="tx1"/>
          </a:fontRef>
        </p:style>
      </p:cxnSp>
      <p:pic>
        <p:nvPicPr>
          <p:cNvPr id="28" name="图片 27">
            <a:extLst>
              <a:ext uri="{FF2B5EF4-FFF2-40B4-BE49-F238E27FC236}">
                <a16:creationId xmlns:a16="http://schemas.microsoft.com/office/drawing/2014/main" id="{51E7DD3C-CE5A-5F12-83DE-785C7E2E114C}"/>
              </a:ext>
            </a:extLst>
          </p:cNvPr>
          <p:cNvPicPr>
            <a:picLocks noChangeAspect="1"/>
          </p:cNvPicPr>
          <p:nvPr/>
        </p:nvPicPr>
        <p:blipFill>
          <a:blip r:embed="rId5"/>
          <a:stretch>
            <a:fillRect/>
          </a:stretch>
        </p:blipFill>
        <p:spPr>
          <a:xfrm>
            <a:off x="356634" y="1431092"/>
            <a:ext cx="4304149" cy="4840644"/>
          </a:xfrm>
          <a:prstGeom prst="rect">
            <a:avLst/>
          </a:prstGeom>
        </p:spPr>
      </p:pic>
      <p:pic>
        <p:nvPicPr>
          <p:cNvPr id="32" name="图片 31">
            <a:extLst>
              <a:ext uri="{FF2B5EF4-FFF2-40B4-BE49-F238E27FC236}">
                <a16:creationId xmlns:a16="http://schemas.microsoft.com/office/drawing/2014/main" id="{50971C87-642A-3F14-7CB8-CCCD7E7E7886}"/>
              </a:ext>
            </a:extLst>
          </p:cNvPr>
          <p:cNvPicPr>
            <a:picLocks noChangeAspect="1"/>
          </p:cNvPicPr>
          <p:nvPr/>
        </p:nvPicPr>
        <p:blipFill>
          <a:blip r:embed="rId6"/>
          <a:stretch>
            <a:fillRect/>
          </a:stretch>
        </p:blipFill>
        <p:spPr>
          <a:xfrm>
            <a:off x="7531219" y="4772853"/>
            <a:ext cx="3724979" cy="1609483"/>
          </a:xfrm>
          <a:prstGeom prst="rect">
            <a:avLst/>
          </a:prstGeom>
        </p:spPr>
      </p:pic>
    </p:spTree>
    <p:extLst>
      <p:ext uri="{BB962C8B-B14F-4D97-AF65-F5344CB8AC3E}">
        <p14:creationId xmlns:p14="http://schemas.microsoft.com/office/powerpoint/2010/main" val="11160706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4E30B-1CC3-A3A8-98D7-F82C38A43003}"/>
            </a:ext>
          </a:extLst>
        </p:cNvPr>
        <p:cNvGrpSpPr/>
        <p:nvPr/>
      </p:nvGrpSpPr>
      <p:grpSpPr>
        <a:xfrm>
          <a:off x="0" y="0"/>
          <a:ext cx="0" cy="0"/>
          <a:chOff x="0" y="0"/>
          <a:chExt cx="0" cy="0"/>
        </a:xfrm>
      </p:grpSpPr>
      <p:pic>
        <p:nvPicPr>
          <p:cNvPr id="20" name="图片 19" descr="黑色的照相机&#10;&#10;AI 生成的内容可能不正确。">
            <a:extLst>
              <a:ext uri="{FF2B5EF4-FFF2-40B4-BE49-F238E27FC236}">
                <a16:creationId xmlns:a16="http://schemas.microsoft.com/office/drawing/2014/main" id="{79CCA11C-1AC0-8786-B9BB-C3D5127AFCD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72858" y="751294"/>
            <a:ext cx="5887496" cy="5887496"/>
          </a:xfrm>
          <a:prstGeom prst="rect">
            <a:avLst/>
          </a:prstGeom>
        </p:spPr>
      </p:pic>
      <p:pic>
        <p:nvPicPr>
          <p:cNvPr id="5" name="图片 4" descr="文本, 徽标">
            <a:extLst>
              <a:ext uri="{FF2B5EF4-FFF2-40B4-BE49-F238E27FC236}">
                <a16:creationId xmlns:a16="http://schemas.microsoft.com/office/drawing/2014/main" id="{97A8E921-99FA-3D98-9C6E-AC3EAD6401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6634" y="220553"/>
            <a:ext cx="692149" cy="692149"/>
          </a:xfrm>
          <a:prstGeom prst="rect">
            <a:avLst/>
          </a:prstGeom>
        </p:spPr>
      </p:pic>
      <p:sp>
        <p:nvSpPr>
          <p:cNvPr id="6" name="文本框 5">
            <a:extLst>
              <a:ext uri="{FF2B5EF4-FFF2-40B4-BE49-F238E27FC236}">
                <a16:creationId xmlns:a16="http://schemas.microsoft.com/office/drawing/2014/main" id="{36A1A8EB-756B-06E0-9F0A-EDB32C88F451}"/>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000000"/>
                </a:solidFill>
                <a:latin typeface="Arial" panose="020B0604020202020204" pitchFamily="34" charset="0"/>
                <a:cs typeface="Arial" panose="020B0604020202020204" pitchFamily="34" charset="0"/>
              </a:rPr>
              <a:t>GROUP</a:t>
            </a:r>
            <a:r>
              <a:rPr lang="en-US" altLang="zh-CN" b="1" dirty="0">
                <a:solidFill>
                  <a:srgbClr val="000000"/>
                </a:solidFill>
                <a:latin typeface="Arial" panose="020B0604020202020204" pitchFamily="34" charset="0"/>
                <a:cs typeface="Arial" panose="020B0604020202020204" pitchFamily="34" charset="0"/>
              </a:rPr>
              <a:t> 5</a:t>
            </a:r>
            <a:endParaRPr lang="LID4096" b="1" dirty="0">
              <a:solidFill>
                <a:srgbClr val="000000"/>
              </a:solidFill>
              <a:latin typeface="Arial" panose="020B0604020202020204" pitchFamily="34" charset="0"/>
              <a:cs typeface="Arial" panose="020B0604020202020204" pitchFamily="34" charset="0"/>
            </a:endParaRPr>
          </a:p>
        </p:txBody>
      </p:sp>
      <p:pic>
        <p:nvPicPr>
          <p:cNvPr id="14" name="图片 13" descr="黑色的照相机">
            <a:extLst>
              <a:ext uri="{FF2B5EF4-FFF2-40B4-BE49-F238E27FC236}">
                <a16:creationId xmlns:a16="http://schemas.microsoft.com/office/drawing/2014/main" id="{3A96B519-C1FF-9CFF-1A2C-3F2143FEE9E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83269" y="1984829"/>
            <a:ext cx="0" cy="0"/>
          </a:xfrm>
          <a:prstGeom prst="rect">
            <a:avLst/>
          </a:prstGeom>
        </p:spPr>
      </p:pic>
      <p:sp>
        <p:nvSpPr>
          <p:cNvPr id="13" name="矩形: 圆角 12">
            <a:extLst>
              <a:ext uri="{FF2B5EF4-FFF2-40B4-BE49-F238E27FC236}">
                <a16:creationId xmlns:a16="http://schemas.microsoft.com/office/drawing/2014/main" id="{AF000C20-9C3B-4C0D-8C79-EDA2946FCFAC}"/>
              </a:ext>
            </a:extLst>
          </p:cNvPr>
          <p:cNvSpPr/>
          <p:nvPr/>
        </p:nvSpPr>
        <p:spPr>
          <a:xfrm>
            <a:off x="280595" y="4952719"/>
            <a:ext cx="2165079" cy="2688771"/>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1" name="文本框 20">
            <a:extLst>
              <a:ext uri="{FF2B5EF4-FFF2-40B4-BE49-F238E27FC236}">
                <a16:creationId xmlns:a16="http://schemas.microsoft.com/office/drawing/2014/main" id="{13D6BF82-F865-FE1D-54DF-78D85A280324}"/>
              </a:ext>
            </a:extLst>
          </p:cNvPr>
          <p:cNvSpPr txBox="1"/>
          <p:nvPr/>
        </p:nvSpPr>
        <p:spPr>
          <a:xfrm>
            <a:off x="631646" y="2977975"/>
            <a:ext cx="5576120" cy="707886"/>
          </a:xfrm>
          <a:prstGeom prst="rect">
            <a:avLst/>
          </a:prstGeom>
          <a:noFill/>
        </p:spPr>
        <p:txBody>
          <a:bodyPr wrap="square" rtlCol="0">
            <a:spAutoFit/>
          </a:bodyPr>
          <a:lstStyle/>
          <a:p>
            <a:r>
              <a:rPr lang="en-US" sz="4000" b="1" dirty="0">
                <a:solidFill>
                  <a:srgbClr val="000000"/>
                </a:solidFill>
                <a:latin typeface="Lucida Sans" panose="020B0602030504020204" pitchFamily="34" charset="0"/>
              </a:rPr>
              <a:t>C</a:t>
            </a:r>
            <a:r>
              <a:rPr lang="en-US" altLang="zh-CN" sz="4000" b="1" dirty="0">
                <a:solidFill>
                  <a:srgbClr val="000000"/>
                </a:solidFill>
                <a:latin typeface="Lucida Sans" panose="020B0602030504020204" pitchFamily="34" charset="0"/>
              </a:rPr>
              <a:t>ore</a:t>
            </a:r>
            <a:r>
              <a:rPr lang="en-US" sz="4000" b="1" dirty="0">
                <a:solidFill>
                  <a:srgbClr val="000000"/>
                </a:solidFill>
                <a:latin typeface="Lucida Sans" panose="020B0602030504020204" pitchFamily="34" charset="0"/>
              </a:rPr>
              <a:t> Selling Points</a:t>
            </a:r>
          </a:p>
        </p:txBody>
      </p:sp>
      <p:sp>
        <p:nvSpPr>
          <p:cNvPr id="28" name="矩形: 圆角 27">
            <a:extLst>
              <a:ext uri="{FF2B5EF4-FFF2-40B4-BE49-F238E27FC236}">
                <a16:creationId xmlns:a16="http://schemas.microsoft.com/office/drawing/2014/main" id="{2344FE75-8635-A503-7861-A9E8492868D5}"/>
              </a:ext>
            </a:extLst>
          </p:cNvPr>
          <p:cNvSpPr/>
          <p:nvPr/>
        </p:nvSpPr>
        <p:spPr>
          <a:xfrm>
            <a:off x="2653973" y="4952719"/>
            <a:ext cx="2165079" cy="2688771"/>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29" name="矩形: 圆角 28">
            <a:extLst>
              <a:ext uri="{FF2B5EF4-FFF2-40B4-BE49-F238E27FC236}">
                <a16:creationId xmlns:a16="http://schemas.microsoft.com/office/drawing/2014/main" id="{B177290C-AA77-8EEE-8A6D-4AD3E7097E59}"/>
              </a:ext>
            </a:extLst>
          </p:cNvPr>
          <p:cNvSpPr/>
          <p:nvPr/>
        </p:nvSpPr>
        <p:spPr>
          <a:xfrm>
            <a:off x="5027351" y="4952718"/>
            <a:ext cx="2165079" cy="2688771"/>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0" name="矩形: 圆角 29">
            <a:extLst>
              <a:ext uri="{FF2B5EF4-FFF2-40B4-BE49-F238E27FC236}">
                <a16:creationId xmlns:a16="http://schemas.microsoft.com/office/drawing/2014/main" id="{E69FB718-948B-AAFB-F885-1C38A63F0F43}"/>
              </a:ext>
            </a:extLst>
          </p:cNvPr>
          <p:cNvSpPr/>
          <p:nvPr/>
        </p:nvSpPr>
        <p:spPr>
          <a:xfrm>
            <a:off x="7400729" y="4952718"/>
            <a:ext cx="2165079" cy="2688771"/>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1" name="矩形: 圆角 30">
            <a:extLst>
              <a:ext uri="{FF2B5EF4-FFF2-40B4-BE49-F238E27FC236}">
                <a16:creationId xmlns:a16="http://schemas.microsoft.com/office/drawing/2014/main" id="{50DFC3D5-8C87-A3FB-E949-E61434C8DF0A}"/>
              </a:ext>
            </a:extLst>
          </p:cNvPr>
          <p:cNvSpPr/>
          <p:nvPr/>
        </p:nvSpPr>
        <p:spPr>
          <a:xfrm>
            <a:off x="9774107" y="4952717"/>
            <a:ext cx="2165079" cy="2688771"/>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55" name="任意多边形: 形状 54">
            <a:extLst>
              <a:ext uri="{FF2B5EF4-FFF2-40B4-BE49-F238E27FC236}">
                <a16:creationId xmlns:a16="http://schemas.microsoft.com/office/drawing/2014/main" id="{331ED819-C4C9-125F-F17E-B448D301A507}"/>
              </a:ext>
            </a:extLst>
          </p:cNvPr>
          <p:cNvSpPr/>
          <p:nvPr/>
        </p:nvSpPr>
        <p:spPr>
          <a:xfrm>
            <a:off x="2467430" y="1259058"/>
            <a:ext cx="3465324" cy="3524774"/>
          </a:xfrm>
          <a:custGeom>
            <a:avLst/>
            <a:gdLst>
              <a:gd name="connsiteX0" fmla="*/ 0 w 3628571"/>
              <a:gd name="connsiteY0" fmla="*/ 0 h 3628571"/>
              <a:gd name="connsiteX1" fmla="*/ 3628571 w 3628571"/>
              <a:gd name="connsiteY1" fmla="*/ 0 h 3628571"/>
              <a:gd name="connsiteX2" fmla="*/ 3628571 w 3628571"/>
              <a:gd name="connsiteY2" fmla="*/ 3628571 h 3628571"/>
              <a:gd name="connsiteX3" fmla="*/ 0 w 3628571"/>
              <a:gd name="connsiteY3" fmla="*/ 3628571 h 3628571"/>
            </a:gdLst>
            <a:ahLst/>
            <a:cxnLst>
              <a:cxn ang="0">
                <a:pos x="connsiteX0" y="connsiteY0"/>
              </a:cxn>
              <a:cxn ang="0">
                <a:pos x="connsiteX1" y="connsiteY1"/>
              </a:cxn>
              <a:cxn ang="0">
                <a:pos x="connsiteX2" y="connsiteY2"/>
              </a:cxn>
              <a:cxn ang="0">
                <a:pos x="connsiteX3" y="connsiteY3"/>
              </a:cxn>
            </a:cxnLst>
            <a:rect l="l" t="t" r="r" b="b"/>
            <a:pathLst>
              <a:path w="3628571" h="3628571">
                <a:moveTo>
                  <a:pt x="0" y="0"/>
                </a:moveTo>
                <a:lnTo>
                  <a:pt x="3628571" y="0"/>
                </a:lnTo>
                <a:lnTo>
                  <a:pt x="3628571" y="3628571"/>
                </a:lnTo>
                <a:lnTo>
                  <a:pt x="0" y="3628571"/>
                </a:lnTo>
                <a:close/>
              </a:path>
            </a:pathLst>
          </a:custGeom>
          <a:noFill/>
          <a:ln w="56555" cap="flat">
            <a:noFill/>
            <a:prstDash val="solid"/>
            <a:miter/>
          </a:ln>
        </p:spPr>
        <p:txBody>
          <a:bodyPr rtlCol="0" anchor="ctr"/>
          <a:lstStyle/>
          <a:p>
            <a:endParaRPr lang="LID4096"/>
          </a:p>
        </p:txBody>
      </p:sp>
      <p:sp>
        <p:nvSpPr>
          <p:cNvPr id="62" name="任意多边形: 形状 61">
            <a:extLst>
              <a:ext uri="{FF2B5EF4-FFF2-40B4-BE49-F238E27FC236}">
                <a16:creationId xmlns:a16="http://schemas.microsoft.com/office/drawing/2014/main" id="{59D7B1AA-6D90-2779-964B-D09183DB4135}"/>
              </a:ext>
            </a:extLst>
          </p:cNvPr>
          <p:cNvSpPr/>
          <p:nvPr/>
        </p:nvSpPr>
        <p:spPr>
          <a:xfrm>
            <a:off x="1040299" y="5229670"/>
            <a:ext cx="609600" cy="609600"/>
          </a:xfrm>
          <a:custGeom>
            <a:avLst/>
            <a:gdLst>
              <a:gd name="connsiteX0" fmla="*/ 0 w 609600"/>
              <a:gd name="connsiteY0" fmla="*/ 0 h 609600"/>
              <a:gd name="connsiteX1" fmla="*/ 609600 w 609600"/>
              <a:gd name="connsiteY1" fmla="*/ 0 h 609600"/>
              <a:gd name="connsiteX2" fmla="*/ 609600 w 609600"/>
              <a:gd name="connsiteY2" fmla="*/ 609600 h 609600"/>
              <a:gd name="connsiteX3" fmla="*/ 0 w 609600"/>
              <a:gd name="connsiteY3" fmla="*/ 609600 h 609600"/>
            </a:gdLst>
            <a:ahLst/>
            <a:cxnLst>
              <a:cxn ang="0">
                <a:pos x="connsiteX0" y="connsiteY0"/>
              </a:cxn>
              <a:cxn ang="0">
                <a:pos x="connsiteX1" y="connsiteY1"/>
              </a:cxn>
              <a:cxn ang="0">
                <a:pos x="connsiteX2" y="connsiteY2"/>
              </a:cxn>
              <a:cxn ang="0">
                <a:pos x="connsiteX3" y="connsiteY3"/>
              </a:cxn>
            </a:cxnLst>
            <a:rect l="l" t="t" r="r" b="b"/>
            <a:pathLst>
              <a:path w="609600" h="609600">
                <a:moveTo>
                  <a:pt x="0" y="0"/>
                </a:moveTo>
                <a:lnTo>
                  <a:pt x="609600" y="0"/>
                </a:lnTo>
                <a:lnTo>
                  <a:pt x="609600" y="609600"/>
                </a:lnTo>
                <a:lnTo>
                  <a:pt x="0" y="609600"/>
                </a:lnTo>
                <a:close/>
              </a:path>
            </a:pathLst>
          </a:custGeom>
          <a:noFill/>
          <a:ln w="9525" cap="flat">
            <a:noFill/>
            <a:prstDash val="solid"/>
            <a:miter/>
          </a:ln>
        </p:spPr>
        <p:txBody>
          <a:bodyPr rtlCol="0" anchor="ctr"/>
          <a:lstStyle/>
          <a:p>
            <a:endParaRPr lang="LID4096"/>
          </a:p>
        </p:txBody>
      </p:sp>
      <p:sp>
        <p:nvSpPr>
          <p:cNvPr id="63" name="任意多边形: 形状 62">
            <a:extLst>
              <a:ext uri="{FF2B5EF4-FFF2-40B4-BE49-F238E27FC236}">
                <a16:creationId xmlns:a16="http://schemas.microsoft.com/office/drawing/2014/main" id="{F704390D-D92C-0927-FA82-C0DC6DC546A7}"/>
              </a:ext>
            </a:extLst>
          </p:cNvPr>
          <p:cNvSpPr/>
          <p:nvPr/>
        </p:nvSpPr>
        <p:spPr>
          <a:xfrm>
            <a:off x="1138025" y="5480844"/>
            <a:ext cx="413890" cy="107230"/>
          </a:xfrm>
          <a:custGeom>
            <a:avLst/>
            <a:gdLst>
              <a:gd name="connsiteX0" fmla="*/ 54673 w 413890"/>
              <a:gd name="connsiteY0" fmla="*/ 88678 h 107230"/>
              <a:gd name="connsiteX1" fmla="*/ 0 w 413890"/>
              <a:gd name="connsiteY1" fmla="*/ 88678 h 107230"/>
              <a:gd name="connsiteX2" fmla="*/ 0 w 413890"/>
              <a:gd name="connsiteY2" fmla="*/ 78010 h 107230"/>
              <a:gd name="connsiteX3" fmla="*/ 69342 w 413890"/>
              <a:gd name="connsiteY3" fmla="*/ 0 h 107230"/>
              <a:gd name="connsiteX4" fmla="*/ 70676 w 413890"/>
              <a:gd name="connsiteY4" fmla="*/ 0 h 107230"/>
              <a:gd name="connsiteX5" fmla="*/ 70676 w 413890"/>
              <a:gd name="connsiteY5" fmla="*/ 75438 h 107230"/>
              <a:gd name="connsiteX6" fmla="*/ 83249 w 413890"/>
              <a:gd name="connsiteY6" fmla="*/ 75438 h 107230"/>
              <a:gd name="connsiteX7" fmla="*/ 83249 w 413890"/>
              <a:gd name="connsiteY7" fmla="*/ 88678 h 107230"/>
              <a:gd name="connsiteX8" fmla="*/ 70676 w 413890"/>
              <a:gd name="connsiteY8" fmla="*/ 88678 h 107230"/>
              <a:gd name="connsiteX9" fmla="*/ 70676 w 413890"/>
              <a:gd name="connsiteY9" fmla="*/ 105918 h 107230"/>
              <a:gd name="connsiteX10" fmla="*/ 54673 w 413890"/>
              <a:gd name="connsiteY10" fmla="*/ 105918 h 107230"/>
              <a:gd name="connsiteX11" fmla="*/ 22479 w 413890"/>
              <a:gd name="connsiteY11" fmla="*/ 75819 h 107230"/>
              <a:gd name="connsiteX12" fmla="*/ 29337 w 413890"/>
              <a:gd name="connsiteY12" fmla="*/ 75819 h 107230"/>
              <a:gd name="connsiteX13" fmla="*/ 54673 w 413890"/>
              <a:gd name="connsiteY13" fmla="*/ 75819 h 107230"/>
              <a:gd name="connsiteX14" fmla="*/ 54673 w 413890"/>
              <a:gd name="connsiteY14" fmla="*/ 44101 h 107230"/>
              <a:gd name="connsiteX15" fmla="*/ 54673 w 413890"/>
              <a:gd name="connsiteY15" fmla="*/ 37052 h 107230"/>
              <a:gd name="connsiteX16" fmla="*/ 54673 w 413890"/>
              <a:gd name="connsiteY16" fmla="*/ 33433 h 107230"/>
              <a:gd name="connsiteX17" fmla="*/ 52673 w 413890"/>
              <a:gd name="connsiteY17" fmla="*/ 36290 h 107230"/>
              <a:gd name="connsiteX18" fmla="*/ 47911 w 413890"/>
              <a:gd name="connsiteY18" fmla="*/ 42577 h 107230"/>
              <a:gd name="connsiteX19" fmla="*/ 26098 w 413890"/>
              <a:gd name="connsiteY19" fmla="*/ 68580 h 107230"/>
              <a:gd name="connsiteX20" fmla="*/ 21241 w 413890"/>
              <a:gd name="connsiteY20" fmla="*/ 73724 h 107230"/>
              <a:gd name="connsiteX21" fmla="*/ 18574 w 413890"/>
              <a:gd name="connsiteY21" fmla="*/ 76105 h 107230"/>
              <a:gd name="connsiteX22" fmla="*/ 101727 w 413890"/>
              <a:gd name="connsiteY22" fmla="*/ 2286 h 107230"/>
              <a:gd name="connsiteX23" fmla="*/ 117919 w 413890"/>
              <a:gd name="connsiteY23" fmla="*/ 2286 h 107230"/>
              <a:gd name="connsiteX24" fmla="*/ 117919 w 413890"/>
              <a:gd name="connsiteY24" fmla="*/ 42767 h 107230"/>
              <a:gd name="connsiteX25" fmla="*/ 117443 w 413890"/>
              <a:gd name="connsiteY25" fmla="*/ 50768 h 107230"/>
              <a:gd name="connsiteX26" fmla="*/ 116681 w 413890"/>
              <a:gd name="connsiteY26" fmla="*/ 58198 h 107230"/>
              <a:gd name="connsiteX27" fmla="*/ 120682 w 413890"/>
              <a:gd name="connsiteY27" fmla="*/ 50863 h 107230"/>
              <a:gd name="connsiteX28" fmla="*/ 124873 w 413890"/>
              <a:gd name="connsiteY28" fmla="*/ 44387 h 107230"/>
              <a:gd name="connsiteX29" fmla="*/ 158782 w 413890"/>
              <a:gd name="connsiteY29" fmla="*/ 2286 h 107230"/>
              <a:gd name="connsiteX30" fmla="*/ 176879 w 413890"/>
              <a:gd name="connsiteY30" fmla="*/ 2286 h 107230"/>
              <a:gd name="connsiteX31" fmla="*/ 140399 w 413890"/>
              <a:gd name="connsiteY31" fmla="*/ 48196 h 107230"/>
              <a:gd name="connsiteX32" fmla="*/ 180880 w 413890"/>
              <a:gd name="connsiteY32" fmla="*/ 105918 h 107230"/>
              <a:gd name="connsiteX33" fmla="*/ 161830 w 413890"/>
              <a:gd name="connsiteY33" fmla="*/ 105918 h 107230"/>
              <a:gd name="connsiteX34" fmla="*/ 130016 w 413890"/>
              <a:gd name="connsiteY34" fmla="*/ 60198 h 107230"/>
              <a:gd name="connsiteX35" fmla="*/ 118301 w 413890"/>
              <a:gd name="connsiteY35" fmla="*/ 74390 h 107230"/>
              <a:gd name="connsiteX36" fmla="*/ 118301 w 413890"/>
              <a:gd name="connsiteY36" fmla="*/ 105918 h 107230"/>
              <a:gd name="connsiteX37" fmla="*/ 102108 w 413890"/>
              <a:gd name="connsiteY37" fmla="*/ 105918 h 107230"/>
              <a:gd name="connsiteX38" fmla="*/ 207740 w 413890"/>
              <a:gd name="connsiteY38" fmla="*/ 16573 h 107230"/>
              <a:gd name="connsiteX39" fmla="*/ 190024 w 413890"/>
              <a:gd name="connsiteY39" fmla="*/ 16573 h 107230"/>
              <a:gd name="connsiteX40" fmla="*/ 190024 w 413890"/>
              <a:gd name="connsiteY40" fmla="*/ 2286 h 107230"/>
              <a:gd name="connsiteX41" fmla="*/ 223837 w 413890"/>
              <a:gd name="connsiteY41" fmla="*/ 2286 h 107230"/>
              <a:gd name="connsiteX42" fmla="*/ 223837 w 413890"/>
              <a:gd name="connsiteY42" fmla="*/ 105918 h 107230"/>
              <a:gd name="connsiteX43" fmla="*/ 207740 w 413890"/>
              <a:gd name="connsiteY43" fmla="*/ 105918 h 107230"/>
              <a:gd name="connsiteX44" fmla="*/ 239649 w 413890"/>
              <a:gd name="connsiteY44" fmla="*/ 104584 h 107230"/>
              <a:gd name="connsiteX45" fmla="*/ 282226 w 413890"/>
              <a:gd name="connsiteY45" fmla="*/ 59722 h 107230"/>
              <a:gd name="connsiteX46" fmla="*/ 296894 w 413890"/>
              <a:gd name="connsiteY46" fmla="*/ 32290 h 107230"/>
              <a:gd name="connsiteX47" fmla="*/ 284887 w 413890"/>
              <a:gd name="connsiteY47" fmla="*/ 15539 h 107230"/>
              <a:gd name="connsiteX48" fmla="*/ 280226 w 413890"/>
              <a:gd name="connsiteY48" fmla="*/ 15526 h 107230"/>
              <a:gd name="connsiteX49" fmla="*/ 259271 w 413890"/>
              <a:gd name="connsiteY49" fmla="*/ 34576 h 107230"/>
              <a:gd name="connsiteX50" fmla="*/ 243268 w 413890"/>
              <a:gd name="connsiteY50" fmla="*/ 30956 h 107230"/>
              <a:gd name="connsiteX51" fmla="*/ 255461 w 413890"/>
              <a:gd name="connsiteY51" fmla="*/ 9144 h 107230"/>
              <a:gd name="connsiteX52" fmla="*/ 280226 w 413890"/>
              <a:gd name="connsiteY52" fmla="*/ 571 h 107230"/>
              <a:gd name="connsiteX53" fmla="*/ 304419 w 413890"/>
              <a:gd name="connsiteY53" fmla="*/ 9239 h 107230"/>
              <a:gd name="connsiteX54" fmla="*/ 313373 w 413890"/>
              <a:gd name="connsiteY54" fmla="*/ 31718 h 107230"/>
              <a:gd name="connsiteX55" fmla="*/ 295466 w 413890"/>
              <a:gd name="connsiteY55" fmla="*/ 67151 h 107230"/>
              <a:gd name="connsiteX56" fmla="*/ 278035 w 413890"/>
              <a:gd name="connsiteY56" fmla="*/ 85439 h 107230"/>
              <a:gd name="connsiteX57" fmla="*/ 273082 w 413890"/>
              <a:gd name="connsiteY57" fmla="*/ 89916 h 107230"/>
              <a:gd name="connsiteX58" fmla="*/ 270415 w 413890"/>
              <a:gd name="connsiteY58" fmla="*/ 91916 h 107230"/>
              <a:gd name="connsiteX59" fmla="*/ 273749 w 413890"/>
              <a:gd name="connsiteY59" fmla="*/ 91726 h 107230"/>
              <a:gd name="connsiteX60" fmla="*/ 279845 w 413890"/>
              <a:gd name="connsiteY60" fmla="*/ 91726 h 107230"/>
              <a:gd name="connsiteX61" fmla="*/ 313563 w 413890"/>
              <a:gd name="connsiteY61" fmla="*/ 91726 h 107230"/>
              <a:gd name="connsiteX62" fmla="*/ 313563 w 413890"/>
              <a:gd name="connsiteY62" fmla="*/ 105918 h 107230"/>
              <a:gd name="connsiteX63" fmla="*/ 239649 w 413890"/>
              <a:gd name="connsiteY63" fmla="*/ 105918 h 107230"/>
              <a:gd name="connsiteX64" fmla="*/ 340424 w 413890"/>
              <a:gd name="connsiteY64" fmla="*/ 94393 h 107230"/>
              <a:gd name="connsiteX65" fmla="*/ 330899 w 413890"/>
              <a:gd name="connsiteY65" fmla="*/ 77819 h 107230"/>
              <a:gd name="connsiteX66" fmla="*/ 330899 w 413890"/>
              <a:gd name="connsiteY66" fmla="*/ 30194 h 107230"/>
              <a:gd name="connsiteX67" fmla="*/ 340424 w 413890"/>
              <a:gd name="connsiteY67" fmla="*/ 13621 h 107230"/>
              <a:gd name="connsiteX68" fmla="*/ 399133 w 413890"/>
              <a:gd name="connsiteY68" fmla="*/ 12037 h 107230"/>
              <a:gd name="connsiteX69" fmla="*/ 400717 w 413890"/>
              <a:gd name="connsiteY69" fmla="*/ 13621 h 107230"/>
              <a:gd name="connsiteX70" fmla="*/ 410242 w 413890"/>
              <a:gd name="connsiteY70" fmla="*/ 30194 h 107230"/>
              <a:gd name="connsiteX71" fmla="*/ 410242 w 413890"/>
              <a:gd name="connsiteY71" fmla="*/ 77819 h 107230"/>
              <a:gd name="connsiteX72" fmla="*/ 400717 w 413890"/>
              <a:gd name="connsiteY72" fmla="*/ 94393 h 107230"/>
              <a:gd name="connsiteX73" fmla="*/ 341593 w 413890"/>
              <a:gd name="connsiteY73" fmla="*/ 95562 h 107230"/>
              <a:gd name="connsiteX74" fmla="*/ 340424 w 413890"/>
              <a:gd name="connsiteY74" fmla="*/ 94393 h 107230"/>
              <a:gd name="connsiteX75" fmla="*/ 389573 w 413890"/>
              <a:gd name="connsiteY75" fmla="*/ 83725 h 107230"/>
              <a:gd name="connsiteX76" fmla="*/ 397574 w 413890"/>
              <a:gd name="connsiteY76" fmla="*/ 54102 h 107230"/>
              <a:gd name="connsiteX77" fmla="*/ 389763 w 413890"/>
              <a:gd name="connsiteY77" fmla="*/ 24479 h 107230"/>
              <a:gd name="connsiteX78" fmla="*/ 356110 w 413890"/>
              <a:gd name="connsiteY78" fmla="*/ 20032 h 107230"/>
              <a:gd name="connsiteX79" fmla="*/ 351663 w 413890"/>
              <a:gd name="connsiteY79" fmla="*/ 24479 h 107230"/>
              <a:gd name="connsiteX80" fmla="*/ 343853 w 413890"/>
              <a:gd name="connsiteY80" fmla="*/ 54102 h 107230"/>
              <a:gd name="connsiteX81" fmla="*/ 351663 w 413890"/>
              <a:gd name="connsiteY81" fmla="*/ 83725 h 107230"/>
              <a:gd name="connsiteX82" fmla="*/ 385627 w 413890"/>
              <a:gd name="connsiteY82" fmla="*/ 87861 h 107230"/>
              <a:gd name="connsiteX83" fmla="*/ 389763 w 413890"/>
              <a:gd name="connsiteY83" fmla="*/ 83725 h 10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13890" h="107230">
                <a:moveTo>
                  <a:pt x="54673" y="88678"/>
                </a:moveTo>
                <a:lnTo>
                  <a:pt x="0" y="88678"/>
                </a:lnTo>
                <a:lnTo>
                  <a:pt x="0" y="78010"/>
                </a:lnTo>
                <a:lnTo>
                  <a:pt x="69342" y="0"/>
                </a:lnTo>
                <a:lnTo>
                  <a:pt x="70676" y="0"/>
                </a:lnTo>
                <a:lnTo>
                  <a:pt x="70676" y="75438"/>
                </a:lnTo>
                <a:lnTo>
                  <a:pt x="83249" y="75438"/>
                </a:lnTo>
                <a:lnTo>
                  <a:pt x="83249" y="88678"/>
                </a:lnTo>
                <a:lnTo>
                  <a:pt x="70676" y="88678"/>
                </a:lnTo>
                <a:lnTo>
                  <a:pt x="70676" y="105918"/>
                </a:lnTo>
                <a:lnTo>
                  <a:pt x="54673" y="105918"/>
                </a:lnTo>
                <a:close/>
                <a:moveTo>
                  <a:pt x="22479" y="75819"/>
                </a:moveTo>
                <a:cubicBezTo>
                  <a:pt x="24763" y="75687"/>
                  <a:pt x="27053" y="75687"/>
                  <a:pt x="29337" y="75819"/>
                </a:cubicBezTo>
                <a:lnTo>
                  <a:pt x="54673" y="75819"/>
                </a:lnTo>
                <a:lnTo>
                  <a:pt x="54673" y="44101"/>
                </a:lnTo>
                <a:cubicBezTo>
                  <a:pt x="54553" y="41753"/>
                  <a:pt x="54553" y="39400"/>
                  <a:pt x="54673" y="37052"/>
                </a:cubicBezTo>
                <a:lnTo>
                  <a:pt x="54673" y="33433"/>
                </a:lnTo>
                <a:lnTo>
                  <a:pt x="52673" y="36290"/>
                </a:lnTo>
                <a:cubicBezTo>
                  <a:pt x="51194" y="38466"/>
                  <a:pt x="49605" y="40564"/>
                  <a:pt x="47911" y="42577"/>
                </a:cubicBezTo>
                <a:lnTo>
                  <a:pt x="26098" y="68580"/>
                </a:lnTo>
                <a:cubicBezTo>
                  <a:pt x="24587" y="70394"/>
                  <a:pt x="22965" y="72111"/>
                  <a:pt x="21241" y="73724"/>
                </a:cubicBezTo>
                <a:cubicBezTo>
                  <a:pt x="19431" y="75343"/>
                  <a:pt x="18574" y="76200"/>
                  <a:pt x="18574" y="76105"/>
                </a:cubicBezTo>
                <a:close/>
                <a:moveTo>
                  <a:pt x="101727" y="2286"/>
                </a:moveTo>
                <a:lnTo>
                  <a:pt x="117919" y="2286"/>
                </a:lnTo>
                <a:lnTo>
                  <a:pt x="117919" y="42767"/>
                </a:lnTo>
                <a:cubicBezTo>
                  <a:pt x="117919" y="44958"/>
                  <a:pt x="117919" y="47625"/>
                  <a:pt x="117443" y="50768"/>
                </a:cubicBezTo>
                <a:lnTo>
                  <a:pt x="116681" y="58198"/>
                </a:lnTo>
                <a:lnTo>
                  <a:pt x="120682" y="50863"/>
                </a:lnTo>
                <a:cubicBezTo>
                  <a:pt x="121892" y="48589"/>
                  <a:pt x="123294" y="46423"/>
                  <a:pt x="124873" y="44387"/>
                </a:cubicBezTo>
                <a:lnTo>
                  <a:pt x="158782" y="2286"/>
                </a:lnTo>
                <a:lnTo>
                  <a:pt x="176879" y="2286"/>
                </a:lnTo>
                <a:lnTo>
                  <a:pt x="140399" y="48196"/>
                </a:lnTo>
                <a:lnTo>
                  <a:pt x="180880" y="105918"/>
                </a:lnTo>
                <a:lnTo>
                  <a:pt x="161830" y="105918"/>
                </a:lnTo>
                <a:lnTo>
                  <a:pt x="130016" y="60198"/>
                </a:lnTo>
                <a:lnTo>
                  <a:pt x="118301" y="74390"/>
                </a:lnTo>
                <a:lnTo>
                  <a:pt x="118301" y="105918"/>
                </a:lnTo>
                <a:lnTo>
                  <a:pt x="102108" y="105918"/>
                </a:lnTo>
                <a:close/>
                <a:moveTo>
                  <a:pt x="207740" y="16573"/>
                </a:moveTo>
                <a:lnTo>
                  <a:pt x="190024" y="16573"/>
                </a:lnTo>
                <a:lnTo>
                  <a:pt x="190024" y="2286"/>
                </a:lnTo>
                <a:lnTo>
                  <a:pt x="223837" y="2286"/>
                </a:lnTo>
                <a:lnTo>
                  <a:pt x="223837" y="105918"/>
                </a:lnTo>
                <a:lnTo>
                  <a:pt x="207740" y="105918"/>
                </a:lnTo>
                <a:close/>
                <a:moveTo>
                  <a:pt x="239649" y="104584"/>
                </a:moveTo>
                <a:lnTo>
                  <a:pt x="282226" y="59722"/>
                </a:lnTo>
                <a:cubicBezTo>
                  <a:pt x="290400" y="52755"/>
                  <a:pt x="295640" y="42957"/>
                  <a:pt x="296894" y="32290"/>
                </a:cubicBezTo>
                <a:cubicBezTo>
                  <a:pt x="298204" y="24349"/>
                  <a:pt x="292828" y="16849"/>
                  <a:pt x="284887" y="15539"/>
                </a:cubicBezTo>
                <a:cubicBezTo>
                  <a:pt x="283344" y="15285"/>
                  <a:pt x="281770" y="15280"/>
                  <a:pt x="280226" y="15526"/>
                </a:cubicBezTo>
                <a:cubicBezTo>
                  <a:pt x="269462" y="15526"/>
                  <a:pt x="262509" y="21907"/>
                  <a:pt x="259271" y="34576"/>
                </a:cubicBezTo>
                <a:lnTo>
                  <a:pt x="243268" y="30956"/>
                </a:lnTo>
                <a:cubicBezTo>
                  <a:pt x="244765" y="22522"/>
                  <a:pt x="249060" y="14837"/>
                  <a:pt x="255461" y="9144"/>
                </a:cubicBezTo>
                <a:cubicBezTo>
                  <a:pt x="262374" y="3326"/>
                  <a:pt x="271195" y="272"/>
                  <a:pt x="280226" y="571"/>
                </a:cubicBezTo>
                <a:cubicBezTo>
                  <a:pt x="289113" y="185"/>
                  <a:pt x="297799" y="3297"/>
                  <a:pt x="304419" y="9239"/>
                </a:cubicBezTo>
                <a:cubicBezTo>
                  <a:pt x="310446" y="15130"/>
                  <a:pt x="313699" y="23296"/>
                  <a:pt x="313373" y="31718"/>
                </a:cubicBezTo>
                <a:cubicBezTo>
                  <a:pt x="312090" y="45367"/>
                  <a:pt x="305693" y="58024"/>
                  <a:pt x="295466" y="67151"/>
                </a:cubicBezTo>
                <a:lnTo>
                  <a:pt x="278035" y="85439"/>
                </a:lnTo>
                <a:cubicBezTo>
                  <a:pt x="276489" y="87044"/>
                  <a:pt x="274833" y="88540"/>
                  <a:pt x="273082" y="89916"/>
                </a:cubicBezTo>
                <a:lnTo>
                  <a:pt x="270415" y="91916"/>
                </a:lnTo>
                <a:lnTo>
                  <a:pt x="273749" y="91726"/>
                </a:lnTo>
                <a:cubicBezTo>
                  <a:pt x="275778" y="91604"/>
                  <a:pt x="277815" y="91604"/>
                  <a:pt x="279845" y="91726"/>
                </a:cubicBezTo>
                <a:lnTo>
                  <a:pt x="313563" y="91726"/>
                </a:lnTo>
                <a:lnTo>
                  <a:pt x="313563" y="105918"/>
                </a:lnTo>
                <a:lnTo>
                  <a:pt x="239649" y="105918"/>
                </a:lnTo>
                <a:close/>
                <a:moveTo>
                  <a:pt x="340424" y="94393"/>
                </a:moveTo>
                <a:cubicBezTo>
                  <a:pt x="336113" y="89603"/>
                  <a:pt x="332867" y="83954"/>
                  <a:pt x="330899" y="77819"/>
                </a:cubicBezTo>
                <a:cubicBezTo>
                  <a:pt x="326034" y="62317"/>
                  <a:pt x="326034" y="45696"/>
                  <a:pt x="330899" y="30194"/>
                </a:cubicBezTo>
                <a:cubicBezTo>
                  <a:pt x="332888" y="24069"/>
                  <a:pt x="336132" y="18424"/>
                  <a:pt x="340424" y="13621"/>
                </a:cubicBezTo>
                <a:cubicBezTo>
                  <a:pt x="356199" y="-3029"/>
                  <a:pt x="382483" y="-3738"/>
                  <a:pt x="399133" y="12037"/>
                </a:cubicBezTo>
                <a:cubicBezTo>
                  <a:pt x="399675" y="12550"/>
                  <a:pt x="400203" y="13079"/>
                  <a:pt x="400717" y="13621"/>
                </a:cubicBezTo>
                <a:cubicBezTo>
                  <a:pt x="404979" y="18445"/>
                  <a:pt x="408220" y="24083"/>
                  <a:pt x="410242" y="30194"/>
                </a:cubicBezTo>
                <a:cubicBezTo>
                  <a:pt x="415106" y="45696"/>
                  <a:pt x="415106" y="62317"/>
                  <a:pt x="410242" y="77819"/>
                </a:cubicBezTo>
                <a:cubicBezTo>
                  <a:pt x="408237" y="83938"/>
                  <a:pt x="404994" y="89580"/>
                  <a:pt x="400717" y="94393"/>
                </a:cubicBezTo>
                <a:cubicBezTo>
                  <a:pt x="384713" y="111042"/>
                  <a:pt x="358243" y="111566"/>
                  <a:pt x="341593" y="95562"/>
                </a:cubicBezTo>
                <a:cubicBezTo>
                  <a:pt x="341196" y="95180"/>
                  <a:pt x="340805" y="94790"/>
                  <a:pt x="340424" y="94393"/>
                </a:cubicBezTo>
                <a:close/>
                <a:moveTo>
                  <a:pt x="389573" y="83725"/>
                </a:moveTo>
                <a:cubicBezTo>
                  <a:pt x="395434" y="75004"/>
                  <a:pt x="398248" y="64588"/>
                  <a:pt x="397574" y="54102"/>
                </a:cubicBezTo>
                <a:cubicBezTo>
                  <a:pt x="398303" y="43637"/>
                  <a:pt x="395558" y="33224"/>
                  <a:pt x="389763" y="24479"/>
                </a:cubicBezTo>
                <a:cubicBezTo>
                  <a:pt x="381698" y="13958"/>
                  <a:pt x="366632" y="11967"/>
                  <a:pt x="356110" y="20032"/>
                </a:cubicBezTo>
                <a:cubicBezTo>
                  <a:pt x="354440" y="21313"/>
                  <a:pt x="352944" y="22809"/>
                  <a:pt x="351663" y="24479"/>
                </a:cubicBezTo>
                <a:cubicBezTo>
                  <a:pt x="345868" y="33224"/>
                  <a:pt x="343123" y="43637"/>
                  <a:pt x="343853" y="54102"/>
                </a:cubicBezTo>
                <a:cubicBezTo>
                  <a:pt x="343123" y="64567"/>
                  <a:pt x="345868" y="74980"/>
                  <a:pt x="351663" y="83725"/>
                </a:cubicBezTo>
                <a:cubicBezTo>
                  <a:pt x="359899" y="94246"/>
                  <a:pt x="375106" y="96098"/>
                  <a:pt x="385627" y="87861"/>
                </a:cubicBezTo>
                <a:cubicBezTo>
                  <a:pt x="387167" y="86655"/>
                  <a:pt x="388556" y="85266"/>
                  <a:pt x="389763" y="83725"/>
                </a:cubicBezTo>
                <a:close/>
              </a:path>
            </a:pathLst>
          </a:custGeom>
          <a:solidFill>
            <a:srgbClr val="040000"/>
          </a:solidFill>
          <a:ln w="9525" cap="flat">
            <a:noFill/>
            <a:prstDash val="solid"/>
            <a:miter/>
          </a:ln>
        </p:spPr>
        <p:txBody>
          <a:bodyPr rtlCol="0" anchor="ctr"/>
          <a:lstStyle/>
          <a:p>
            <a:endParaRPr lang="LID4096"/>
          </a:p>
        </p:txBody>
      </p:sp>
      <p:sp>
        <p:nvSpPr>
          <p:cNvPr id="64" name="任意多边形: 形状 63">
            <a:extLst>
              <a:ext uri="{FF2B5EF4-FFF2-40B4-BE49-F238E27FC236}">
                <a16:creationId xmlns:a16="http://schemas.microsoft.com/office/drawing/2014/main" id="{C066110B-F785-5B1A-8716-E268B015ABFE}"/>
              </a:ext>
            </a:extLst>
          </p:cNvPr>
          <p:cNvSpPr/>
          <p:nvPr/>
        </p:nvSpPr>
        <p:spPr>
          <a:xfrm>
            <a:off x="1049823" y="5333778"/>
            <a:ext cx="590550" cy="401488"/>
          </a:xfrm>
          <a:custGeom>
            <a:avLst/>
            <a:gdLst>
              <a:gd name="connsiteX0" fmla="*/ 571500 w 590550"/>
              <a:gd name="connsiteY0" fmla="*/ 19717 h 401488"/>
              <a:gd name="connsiteX1" fmla="*/ 571500 w 590550"/>
              <a:gd name="connsiteY1" fmla="*/ 382619 h 401488"/>
              <a:gd name="connsiteX2" fmla="*/ 295275 w 590550"/>
              <a:gd name="connsiteY2" fmla="*/ 356997 h 401488"/>
              <a:gd name="connsiteX3" fmla="*/ 19050 w 590550"/>
              <a:gd name="connsiteY3" fmla="*/ 382619 h 401488"/>
              <a:gd name="connsiteX4" fmla="*/ 19050 w 590550"/>
              <a:gd name="connsiteY4" fmla="*/ 19717 h 401488"/>
              <a:gd name="connsiteX5" fmla="*/ 295275 w 590550"/>
              <a:gd name="connsiteY5" fmla="*/ 45339 h 401488"/>
              <a:gd name="connsiteX6" fmla="*/ 571500 w 590550"/>
              <a:gd name="connsiteY6" fmla="*/ 19717 h 401488"/>
              <a:gd name="connsiteX7" fmla="*/ 572262 w 590550"/>
              <a:gd name="connsiteY7" fmla="*/ 667 h 401488"/>
              <a:gd name="connsiteX8" fmla="*/ 568071 w 590550"/>
              <a:gd name="connsiteY8" fmla="*/ 1143 h 401488"/>
              <a:gd name="connsiteX9" fmla="*/ 295275 w 590550"/>
              <a:gd name="connsiteY9" fmla="*/ 25813 h 401488"/>
              <a:gd name="connsiteX10" fmla="*/ 22479 w 590550"/>
              <a:gd name="connsiteY10" fmla="*/ 667 h 401488"/>
              <a:gd name="connsiteX11" fmla="*/ 18288 w 590550"/>
              <a:gd name="connsiteY11" fmla="*/ 190 h 401488"/>
              <a:gd name="connsiteX12" fmla="*/ 0 w 590550"/>
              <a:gd name="connsiteY12" fmla="*/ 18478 h 401488"/>
              <a:gd name="connsiteX13" fmla="*/ 0 w 590550"/>
              <a:gd name="connsiteY13" fmla="*/ 382905 h 401488"/>
              <a:gd name="connsiteX14" fmla="*/ 18288 w 590550"/>
              <a:gd name="connsiteY14" fmla="*/ 401384 h 401488"/>
              <a:gd name="connsiteX15" fmla="*/ 22479 w 590550"/>
              <a:gd name="connsiteY15" fmla="*/ 401384 h 401488"/>
              <a:gd name="connsiteX16" fmla="*/ 295275 w 590550"/>
              <a:gd name="connsiteY16" fmla="*/ 376047 h 401488"/>
              <a:gd name="connsiteX17" fmla="*/ 568071 w 590550"/>
              <a:gd name="connsiteY17" fmla="*/ 401384 h 401488"/>
              <a:gd name="connsiteX18" fmla="*/ 572262 w 590550"/>
              <a:gd name="connsiteY18" fmla="*/ 401384 h 401488"/>
              <a:gd name="connsiteX19" fmla="*/ 590550 w 590550"/>
              <a:gd name="connsiteY19" fmla="*/ 382905 h 401488"/>
              <a:gd name="connsiteX20" fmla="*/ 590550 w 590550"/>
              <a:gd name="connsiteY20" fmla="*/ 18478 h 401488"/>
              <a:gd name="connsiteX21" fmla="*/ 572262 w 590550"/>
              <a:gd name="connsiteY21" fmla="*/ 0 h 401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0550" h="401488">
                <a:moveTo>
                  <a:pt x="571500" y="19717"/>
                </a:moveTo>
                <a:lnTo>
                  <a:pt x="571500" y="382619"/>
                </a:lnTo>
                <a:cubicBezTo>
                  <a:pt x="500348" y="366332"/>
                  <a:pt x="400050" y="356997"/>
                  <a:pt x="295275" y="356997"/>
                </a:cubicBezTo>
                <a:cubicBezTo>
                  <a:pt x="190500" y="356997"/>
                  <a:pt x="90011" y="366522"/>
                  <a:pt x="19050" y="382619"/>
                </a:cubicBezTo>
                <a:lnTo>
                  <a:pt x="19050" y="19717"/>
                </a:lnTo>
                <a:cubicBezTo>
                  <a:pt x="90202" y="36004"/>
                  <a:pt x="190500" y="45339"/>
                  <a:pt x="295275" y="45339"/>
                </a:cubicBezTo>
                <a:cubicBezTo>
                  <a:pt x="400050" y="45339"/>
                  <a:pt x="500348" y="35814"/>
                  <a:pt x="571500" y="19717"/>
                </a:cubicBezTo>
                <a:moveTo>
                  <a:pt x="572262" y="667"/>
                </a:moveTo>
                <a:cubicBezTo>
                  <a:pt x="570852" y="684"/>
                  <a:pt x="569448" y="844"/>
                  <a:pt x="568071" y="1143"/>
                </a:cubicBezTo>
                <a:cubicBezTo>
                  <a:pt x="500634" y="16097"/>
                  <a:pt x="403384" y="25813"/>
                  <a:pt x="295275" y="25813"/>
                </a:cubicBezTo>
                <a:cubicBezTo>
                  <a:pt x="187166" y="25813"/>
                  <a:pt x="89916" y="16097"/>
                  <a:pt x="22479" y="667"/>
                </a:cubicBezTo>
                <a:cubicBezTo>
                  <a:pt x="21101" y="372"/>
                  <a:pt x="19697" y="213"/>
                  <a:pt x="18288" y="190"/>
                </a:cubicBezTo>
                <a:cubicBezTo>
                  <a:pt x="8231" y="293"/>
                  <a:pt x="103" y="8421"/>
                  <a:pt x="0" y="18478"/>
                </a:cubicBezTo>
                <a:lnTo>
                  <a:pt x="0" y="382905"/>
                </a:lnTo>
                <a:cubicBezTo>
                  <a:pt x="-1" y="393037"/>
                  <a:pt x="8157" y="401279"/>
                  <a:pt x="18288" y="401384"/>
                </a:cubicBezTo>
                <a:cubicBezTo>
                  <a:pt x="19682" y="401524"/>
                  <a:pt x="21085" y="401524"/>
                  <a:pt x="22479" y="401384"/>
                </a:cubicBezTo>
                <a:cubicBezTo>
                  <a:pt x="89916" y="385763"/>
                  <a:pt x="187166" y="376047"/>
                  <a:pt x="295275" y="376047"/>
                </a:cubicBezTo>
                <a:cubicBezTo>
                  <a:pt x="403384" y="376047"/>
                  <a:pt x="500634" y="385572"/>
                  <a:pt x="568071" y="401384"/>
                </a:cubicBezTo>
                <a:cubicBezTo>
                  <a:pt x="569465" y="401519"/>
                  <a:pt x="570869" y="401519"/>
                  <a:pt x="572262" y="401384"/>
                </a:cubicBezTo>
                <a:cubicBezTo>
                  <a:pt x="582393" y="401279"/>
                  <a:pt x="590551" y="393037"/>
                  <a:pt x="590550" y="382905"/>
                </a:cubicBezTo>
                <a:lnTo>
                  <a:pt x="590550" y="18478"/>
                </a:lnTo>
                <a:cubicBezTo>
                  <a:pt x="590551" y="8347"/>
                  <a:pt x="582393" y="105"/>
                  <a:pt x="572262" y="0"/>
                </a:cubicBezTo>
                <a:close/>
              </a:path>
            </a:pathLst>
          </a:custGeom>
          <a:solidFill>
            <a:srgbClr val="040000"/>
          </a:solidFill>
          <a:ln w="9525" cap="flat">
            <a:noFill/>
            <a:prstDash val="solid"/>
            <a:miter/>
          </a:ln>
        </p:spPr>
        <p:txBody>
          <a:bodyPr rtlCol="0" anchor="ctr"/>
          <a:lstStyle/>
          <a:p>
            <a:endParaRPr lang="LID4096"/>
          </a:p>
        </p:txBody>
      </p:sp>
      <p:pic>
        <p:nvPicPr>
          <p:cNvPr id="66" name="图形 65">
            <a:extLst>
              <a:ext uri="{FF2B5EF4-FFF2-40B4-BE49-F238E27FC236}">
                <a16:creationId xmlns:a16="http://schemas.microsoft.com/office/drawing/2014/main" id="{539B5444-3B44-C814-7DC3-235168E541A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91200" y="5229659"/>
            <a:ext cx="609600" cy="609600"/>
          </a:xfrm>
          <a:prstGeom prst="rect">
            <a:avLst/>
          </a:prstGeom>
        </p:spPr>
      </p:pic>
      <p:pic>
        <p:nvPicPr>
          <p:cNvPr id="68" name="图形 67">
            <a:extLst>
              <a:ext uri="{FF2B5EF4-FFF2-40B4-BE49-F238E27FC236}">
                <a16:creationId xmlns:a16="http://schemas.microsoft.com/office/drawing/2014/main" id="{9329CA00-0486-E65D-9040-C3F3FEF03B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444375" y="5229659"/>
            <a:ext cx="609600" cy="609600"/>
          </a:xfrm>
          <a:prstGeom prst="rect">
            <a:avLst/>
          </a:prstGeom>
        </p:spPr>
      </p:pic>
      <p:pic>
        <p:nvPicPr>
          <p:cNvPr id="70" name="图形 69">
            <a:extLst>
              <a:ext uri="{FF2B5EF4-FFF2-40B4-BE49-F238E27FC236}">
                <a16:creationId xmlns:a16="http://schemas.microsoft.com/office/drawing/2014/main" id="{9E5217BA-A1E0-B4CA-501C-1371E3FAFED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173668" y="5229659"/>
            <a:ext cx="609600" cy="609600"/>
          </a:xfrm>
          <a:prstGeom prst="rect">
            <a:avLst/>
          </a:prstGeom>
        </p:spPr>
      </p:pic>
      <p:pic>
        <p:nvPicPr>
          <p:cNvPr id="72" name="图形 71">
            <a:extLst>
              <a:ext uri="{FF2B5EF4-FFF2-40B4-BE49-F238E27FC236}">
                <a16:creationId xmlns:a16="http://schemas.microsoft.com/office/drawing/2014/main" id="{217E9D15-C965-3420-FBFC-688BAC282E1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317434" y="5229659"/>
            <a:ext cx="609600" cy="609600"/>
          </a:xfrm>
          <a:prstGeom prst="rect">
            <a:avLst/>
          </a:prstGeom>
        </p:spPr>
      </p:pic>
      <p:sp>
        <p:nvSpPr>
          <p:cNvPr id="73" name="文本框 72">
            <a:extLst>
              <a:ext uri="{FF2B5EF4-FFF2-40B4-BE49-F238E27FC236}">
                <a16:creationId xmlns:a16="http://schemas.microsoft.com/office/drawing/2014/main" id="{D883D260-84BD-F439-C8EE-905671D057A3}"/>
              </a:ext>
            </a:extLst>
          </p:cNvPr>
          <p:cNvSpPr txBox="1"/>
          <p:nvPr/>
        </p:nvSpPr>
        <p:spPr>
          <a:xfrm>
            <a:off x="702708" y="3528863"/>
            <a:ext cx="4498977" cy="584775"/>
          </a:xfrm>
          <a:prstGeom prst="rect">
            <a:avLst/>
          </a:prstGeom>
          <a:noFill/>
        </p:spPr>
        <p:txBody>
          <a:bodyPr wrap="square" rtlCol="0">
            <a:spAutoFit/>
          </a:bodyPr>
          <a:lstStyle/>
          <a:p>
            <a:r>
              <a:rPr lang="en-US" sz="2000" dirty="0">
                <a:solidFill>
                  <a:srgbClr val="000000"/>
                </a:solidFill>
                <a:latin typeface="Lucida Sans" panose="020B0602030504020204" pitchFamily="34" charset="0"/>
              </a:rPr>
              <a:t>Of DJI OSMO Pocket 3 </a:t>
            </a:r>
            <a:r>
              <a:rPr lang="en-US" sz="3200" dirty="0">
                <a:solidFill>
                  <a:srgbClr val="000000"/>
                </a:solidFill>
                <a:latin typeface="Lucida Sans" panose="020B0602030504020204" pitchFamily="34" charset="0"/>
              </a:rPr>
              <a:t> </a:t>
            </a:r>
          </a:p>
        </p:txBody>
      </p:sp>
      <p:sp>
        <p:nvSpPr>
          <p:cNvPr id="2" name="矩形: 圆角 1">
            <a:extLst>
              <a:ext uri="{FF2B5EF4-FFF2-40B4-BE49-F238E27FC236}">
                <a16:creationId xmlns:a16="http://schemas.microsoft.com/office/drawing/2014/main" id="{C31FC82D-7656-CC95-706B-AB8EADA76158}"/>
              </a:ext>
            </a:extLst>
          </p:cNvPr>
          <p:cNvSpPr/>
          <p:nvPr/>
        </p:nvSpPr>
        <p:spPr>
          <a:xfrm>
            <a:off x="3604352"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71E1F883-177C-C316-3EBD-CC32C9ACD5CE}"/>
              </a:ext>
            </a:extLst>
          </p:cNvPr>
          <p:cNvSpPr txBox="1"/>
          <p:nvPr/>
        </p:nvSpPr>
        <p:spPr>
          <a:xfrm>
            <a:off x="3805921" y="403130"/>
            <a:ext cx="1595438" cy="261610"/>
          </a:xfrm>
          <a:prstGeom prst="rect">
            <a:avLst/>
          </a:prstGeom>
          <a:noFill/>
        </p:spPr>
        <p:txBody>
          <a:bodyPr wrap="square" rtlCol="0">
            <a:spAutoFit/>
          </a:bodyPr>
          <a:lstStyle/>
          <a:p>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bg1"/>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B2F87330-B07E-32EA-4CFB-C8D780E8BEF5}"/>
              </a:ext>
            </a:extLst>
          </p:cNvPr>
          <p:cNvSpPr txBox="1"/>
          <p:nvPr/>
        </p:nvSpPr>
        <p:spPr>
          <a:xfrm>
            <a:off x="6238060" y="407442"/>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1" name="文本框 10">
            <a:extLst>
              <a:ext uri="{FF2B5EF4-FFF2-40B4-BE49-F238E27FC236}">
                <a16:creationId xmlns:a16="http://schemas.microsoft.com/office/drawing/2014/main" id="{4F5994D8-0CBA-38A6-3044-361C325FEF58}"/>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22" name="图片 21">
            <a:extLst>
              <a:ext uri="{FF2B5EF4-FFF2-40B4-BE49-F238E27FC236}">
                <a16:creationId xmlns:a16="http://schemas.microsoft.com/office/drawing/2014/main" id="{8492B657-4D28-D0DB-A8ED-95455330B6CA}"/>
              </a:ext>
            </a:extLst>
          </p:cNvPr>
          <p:cNvPicPr>
            <a:picLocks noChangeAspect="1"/>
          </p:cNvPicPr>
          <p:nvPr/>
        </p:nvPicPr>
        <p:blipFill>
          <a:blip r:embed="rId14"/>
          <a:stretch>
            <a:fillRect/>
          </a:stretch>
        </p:blipFill>
        <p:spPr>
          <a:xfrm>
            <a:off x="307346" y="5880757"/>
            <a:ext cx="11577307" cy="859611"/>
          </a:xfrm>
          <a:prstGeom prst="rect">
            <a:avLst/>
          </a:prstGeom>
        </p:spPr>
      </p:pic>
      <p:pic>
        <p:nvPicPr>
          <p:cNvPr id="8" name="图片 7">
            <a:extLst>
              <a:ext uri="{FF2B5EF4-FFF2-40B4-BE49-F238E27FC236}">
                <a16:creationId xmlns:a16="http://schemas.microsoft.com/office/drawing/2014/main" id="{C5A05CB2-9CCB-EDDA-E38C-DF6B00848C8F}"/>
              </a:ext>
            </a:extLst>
          </p:cNvPr>
          <p:cNvPicPr>
            <a:picLocks noChangeAspect="1"/>
          </p:cNvPicPr>
          <p:nvPr/>
        </p:nvPicPr>
        <p:blipFill>
          <a:blip r:embed="rId15"/>
          <a:stretch>
            <a:fillRect/>
          </a:stretch>
        </p:blipFill>
        <p:spPr>
          <a:xfrm>
            <a:off x="712840" y="4116700"/>
            <a:ext cx="2395936" cy="493819"/>
          </a:xfrm>
          <a:prstGeom prst="rect">
            <a:avLst/>
          </a:prstGeom>
        </p:spPr>
      </p:pic>
    </p:spTree>
    <p:extLst>
      <p:ext uri="{BB962C8B-B14F-4D97-AF65-F5344CB8AC3E}">
        <p14:creationId xmlns:p14="http://schemas.microsoft.com/office/powerpoint/2010/main" val="2441434015"/>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0F2BC-4CBD-E61F-8CD4-B92A4A460FB0}"/>
            </a:ext>
          </a:extLst>
        </p:cNvPr>
        <p:cNvGrpSpPr/>
        <p:nvPr/>
      </p:nvGrpSpPr>
      <p:grpSpPr>
        <a:xfrm>
          <a:off x="0" y="0"/>
          <a:ext cx="0" cy="0"/>
          <a:chOff x="0" y="0"/>
          <a:chExt cx="0" cy="0"/>
        </a:xfrm>
      </p:grpSpPr>
      <p:sp>
        <p:nvSpPr>
          <p:cNvPr id="13" name="矩形: 圆角 12">
            <a:extLst>
              <a:ext uri="{FF2B5EF4-FFF2-40B4-BE49-F238E27FC236}">
                <a16:creationId xmlns:a16="http://schemas.microsoft.com/office/drawing/2014/main" id="{7C2ABF32-8785-CEC9-1E8A-37E9F46B5F5A}"/>
              </a:ext>
            </a:extLst>
          </p:cNvPr>
          <p:cNvSpPr/>
          <p:nvPr/>
        </p:nvSpPr>
        <p:spPr>
          <a:xfrm>
            <a:off x="8047201" y="1203379"/>
            <a:ext cx="2693370" cy="2084129"/>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6" name="矩形: 圆角 35">
            <a:extLst>
              <a:ext uri="{FF2B5EF4-FFF2-40B4-BE49-F238E27FC236}">
                <a16:creationId xmlns:a16="http://schemas.microsoft.com/office/drawing/2014/main" id="{63464620-226F-21C7-35AC-464293AE477C}"/>
              </a:ext>
            </a:extLst>
          </p:cNvPr>
          <p:cNvSpPr/>
          <p:nvPr/>
        </p:nvSpPr>
        <p:spPr>
          <a:xfrm>
            <a:off x="4418630" y="4024277"/>
            <a:ext cx="2693370" cy="2084129"/>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7" name="矩形: 圆角 36">
            <a:extLst>
              <a:ext uri="{FF2B5EF4-FFF2-40B4-BE49-F238E27FC236}">
                <a16:creationId xmlns:a16="http://schemas.microsoft.com/office/drawing/2014/main" id="{2918A336-9A41-C554-9319-7F53C4E946FE}"/>
              </a:ext>
            </a:extLst>
          </p:cNvPr>
          <p:cNvSpPr/>
          <p:nvPr/>
        </p:nvSpPr>
        <p:spPr>
          <a:xfrm>
            <a:off x="8047201" y="4089591"/>
            <a:ext cx="2693370" cy="2084129"/>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sp>
        <p:nvSpPr>
          <p:cNvPr id="38" name="矩形: 圆角 37">
            <a:extLst>
              <a:ext uri="{FF2B5EF4-FFF2-40B4-BE49-F238E27FC236}">
                <a16:creationId xmlns:a16="http://schemas.microsoft.com/office/drawing/2014/main" id="{9533B1C3-B098-E0DD-008A-6B57DA4FC1E4}"/>
              </a:ext>
            </a:extLst>
          </p:cNvPr>
          <p:cNvSpPr/>
          <p:nvPr/>
        </p:nvSpPr>
        <p:spPr>
          <a:xfrm>
            <a:off x="4405944" y="1203379"/>
            <a:ext cx="2693370" cy="2084129"/>
          </a:xfrm>
          <a:prstGeom prst="roundRect">
            <a:avLst>
              <a:gd name="adj" fmla="val 16374"/>
            </a:avLst>
          </a:prstGeom>
          <a:solidFill>
            <a:srgbClr val="FFFFFF">
              <a:alpha val="85000"/>
            </a:srgbClr>
          </a:solidFill>
          <a:ln>
            <a:noFill/>
          </a:ln>
          <a:effectLst>
            <a:outerShdw blurRad="596900" dist="127000" sx="99000" sy="99000" algn="l" rotWithShape="0">
              <a:prstClr val="black">
                <a:alpha val="17000"/>
              </a:prstClr>
            </a:outerShd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p>
        </p:txBody>
      </p:sp>
      <p:pic>
        <p:nvPicPr>
          <p:cNvPr id="5" name="图片 4" descr="文本, 徽标">
            <a:extLst>
              <a:ext uri="{FF2B5EF4-FFF2-40B4-BE49-F238E27FC236}">
                <a16:creationId xmlns:a16="http://schemas.microsoft.com/office/drawing/2014/main" id="{F2EF6C98-949C-50DD-6DB6-6C6616815A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6634" y="220553"/>
            <a:ext cx="692149" cy="692149"/>
          </a:xfrm>
          <a:prstGeom prst="rect">
            <a:avLst/>
          </a:prstGeom>
        </p:spPr>
      </p:pic>
      <p:sp>
        <p:nvSpPr>
          <p:cNvPr id="6" name="文本框 5">
            <a:extLst>
              <a:ext uri="{FF2B5EF4-FFF2-40B4-BE49-F238E27FC236}">
                <a16:creationId xmlns:a16="http://schemas.microsoft.com/office/drawing/2014/main" id="{45470765-E9A2-336A-7044-B7ED8DDC44C6}"/>
              </a:ext>
            </a:extLst>
          </p:cNvPr>
          <p:cNvSpPr txBox="1"/>
          <p:nvPr/>
        </p:nvSpPr>
        <p:spPr>
          <a:xfrm>
            <a:off x="1021409" y="381962"/>
            <a:ext cx="2087367" cy="369332"/>
          </a:xfrm>
          <a:prstGeom prst="rect">
            <a:avLst/>
          </a:prstGeom>
          <a:noFill/>
        </p:spPr>
        <p:txBody>
          <a:bodyPr wrap="square" rtlCol="0">
            <a:spAutoFit/>
          </a:bodyPr>
          <a:lstStyle/>
          <a:p>
            <a:r>
              <a:rPr lang="en-US" b="1" dirty="0">
                <a:solidFill>
                  <a:srgbClr val="000000"/>
                </a:solidFill>
                <a:latin typeface="Arial" panose="020B0604020202020204" pitchFamily="34" charset="0"/>
                <a:cs typeface="Arial" panose="020B0604020202020204" pitchFamily="34" charset="0"/>
              </a:rPr>
              <a:t>GROUP</a:t>
            </a:r>
            <a:r>
              <a:rPr lang="en-US" altLang="zh-CN" b="1" dirty="0">
                <a:solidFill>
                  <a:srgbClr val="000000"/>
                </a:solidFill>
                <a:latin typeface="Arial" panose="020B0604020202020204" pitchFamily="34" charset="0"/>
                <a:cs typeface="Arial" panose="020B0604020202020204" pitchFamily="34" charset="0"/>
              </a:rPr>
              <a:t> 5</a:t>
            </a:r>
            <a:endParaRPr lang="LID4096" b="1" dirty="0">
              <a:solidFill>
                <a:srgbClr val="000000"/>
              </a:solidFill>
              <a:latin typeface="Arial" panose="020B0604020202020204" pitchFamily="34" charset="0"/>
              <a:cs typeface="Arial" panose="020B0604020202020204" pitchFamily="34" charset="0"/>
            </a:endParaRPr>
          </a:p>
        </p:txBody>
      </p:sp>
      <p:pic>
        <p:nvPicPr>
          <p:cNvPr id="14" name="图片 13" descr="黑色的照相机">
            <a:extLst>
              <a:ext uri="{FF2B5EF4-FFF2-40B4-BE49-F238E27FC236}">
                <a16:creationId xmlns:a16="http://schemas.microsoft.com/office/drawing/2014/main" id="{B42F3162-2577-8723-60E5-889B54D40A5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461498" y="2389868"/>
            <a:ext cx="0" cy="0"/>
          </a:xfrm>
          <a:prstGeom prst="rect">
            <a:avLst/>
          </a:prstGeom>
        </p:spPr>
      </p:pic>
      <p:sp>
        <p:nvSpPr>
          <p:cNvPr id="31" name="文本框 30">
            <a:extLst>
              <a:ext uri="{FF2B5EF4-FFF2-40B4-BE49-F238E27FC236}">
                <a16:creationId xmlns:a16="http://schemas.microsoft.com/office/drawing/2014/main" id="{3B9CAB4E-7210-382F-2EAF-E88BEB8D5D85}"/>
              </a:ext>
            </a:extLst>
          </p:cNvPr>
          <p:cNvSpPr txBox="1"/>
          <p:nvPr/>
        </p:nvSpPr>
        <p:spPr>
          <a:xfrm>
            <a:off x="8968162" y="1762470"/>
            <a:ext cx="1046427" cy="923330"/>
          </a:xfrm>
          <a:prstGeom prst="rect">
            <a:avLst/>
          </a:prstGeom>
          <a:noFill/>
        </p:spPr>
        <p:txBody>
          <a:bodyPr wrap="square" rtlCol="0">
            <a:spAutoFit/>
          </a:bodyPr>
          <a:lstStyle/>
          <a:p>
            <a:r>
              <a:rPr lang="en-US" sz="5400" i="1" dirty="0">
                <a:solidFill>
                  <a:schemeClr val="bg1">
                    <a:lumMod val="95000"/>
                  </a:schemeClr>
                </a:solidFill>
              </a:rPr>
              <a:t>02</a:t>
            </a:r>
            <a:endParaRPr lang="LID4096" sz="5400" i="1" dirty="0">
              <a:solidFill>
                <a:schemeClr val="bg1">
                  <a:lumMod val="95000"/>
                </a:schemeClr>
              </a:solidFill>
            </a:endParaRPr>
          </a:p>
        </p:txBody>
      </p:sp>
      <p:sp>
        <p:nvSpPr>
          <p:cNvPr id="32" name="文本框 31">
            <a:extLst>
              <a:ext uri="{FF2B5EF4-FFF2-40B4-BE49-F238E27FC236}">
                <a16:creationId xmlns:a16="http://schemas.microsoft.com/office/drawing/2014/main" id="{1B9CA8F9-AAA2-BBC6-9107-8BEDAEBB22EF}"/>
              </a:ext>
            </a:extLst>
          </p:cNvPr>
          <p:cNvSpPr txBox="1"/>
          <p:nvPr/>
        </p:nvSpPr>
        <p:spPr>
          <a:xfrm>
            <a:off x="5193863" y="1788587"/>
            <a:ext cx="974306" cy="923330"/>
          </a:xfrm>
          <a:prstGeom prst="rect">
            <a:avLst/>
          </a:prstGeom>
          <a:noFill/>
        </p:spPr>
        <p:txBody>
          <a:bodyPr wrap="square" rtlCol="0">
            <a:spAutoFit/>
          </a:bodyPr>
          <a:lstStyle/>
          <a:p>
            <a:r>
              <a:rPr lang="en-US" sz="5400" i="1" dirty="0">
                <a:solidFill>
                  <a:schemeClr val="bg1">
                    <a:lumMod val="95000"/>
                  </a:schemeClr>
                </a:solidFill>
              </a:rPr>
              <a:t>01</a:t>
            </a:r>
            <a:endParaRPr lang="LID4096" sz="5400" i="1" dirty="0">
              <a:solidFill>
                <a:schemeClr val="bg1">
                  <a:lumMod val="95000"/>
                </a:schemeClr>
              </a:solidFill>
            </a:endParaRPr>
          </a:p>
        </p:txBody>
      </p:sp>
      <p:sp>
        <p:nvSpPr>
          <p:cNvPr id="33" name="文本框 32">
            <a:extLst>
              <a:ext uri="{FF2B5EF4-FFF2-40B4-BE49-F238E27FC236}">
                <a16:creationId xmlns:a16="http://schemas.microsoft.com/office/drawing/2014/main" id="{E406DC54-5F5D-423B-937A-453AD4CFB4E5}"/>
              </a:ext>
            </a:extLst>
          </p:cNvPr>
          <p:cNvSpPr txBox="1"/>
          <p:nvPr/>
        </p:nvSpPr>
        <p:spPr>
          <a:xfrm>
            <a:off x="5192000" y="4604676"/>
            <a:ext cx="1146629" cy="923330"/>
          </a:xfrm>
          <a:prstGeom prst="rect">
            <a:avLst/>
          </a:prstGeom>
          <a:noFill/>
        </p:spPr>
        <p:txBody>
          <a:bodyPr wrap="square" rtlCol="0">
            <a:spAutoFit/>
          </a:bodyPr>
          <a:lstStyle/>
          <a:p>
            <a:r>
              <a:rPr lang="en-US" sz="5400" i="1" dirty="0">
                <a:solidFill>
                  <a:schemeClr val="bg1">
                    <a:lumMod val="95000"/>
                  </a:schemeClr>
                </a:solidFill>
              </a:rPr>
              <a:t>03</a:t>
            </a:r>
            <a:endParaRPr lang="LID4096" sz="5400" i="1" dirty="0">
              <a:solidFill>
                <a:schemeClr val="bg1">
                  <a:lumMod val="95000"/>
                </a:schemeClr>
              </a:solidFill>
            </a:endParaRPr>
          </a:p>
        </p:txBody>
      </p:sp>
      <p:sp>
        <p:nvSpPr>
          <p:cNvPr id="34" name="文本框 33">
            <a:extLst>
              <a:ext uri="{FF2B5EF4-FFF2-40B4-BE49-F238E27FC236}">
                <a16:creationId xmlns:a16="http://schemas.microsoft.com/office/drawing/2014/main" id="{65356E8E-CD67-4AF8-A5F8-0B4D5FA7A18A}"/>
              </a:ext>
            </a:extLst>
          </p:cNvPr>
          <p:cNvSpPr txBox="1"/>
          <p:nvPr/>
        </p:nvSpPr>
        <p:spPr>
          <a:xfrm>
            <a:off x="8968162" y="4604676"/>
            <a:ext cx="1031217" cy="923330"/>
          </a:xfrm>
          <a:prstGeom prst="rect">
            <a:avLst/>
          </a:prstGeom>
          <a:noFill/>
        </p:spPr>
        <p:txBody>
          <a:bodyPr wrap="square" rtlCol="0">
            <a:spAutoFit/>
          </a:bodyPr>
          <a:lstStyle/>
          <a:p>
            <a:r>
              <a:rPr lang="en-US" sz="5400" i="1" dirty="0">
                <a:solidFill>
                  <a:schemeClr val="bg1">
                    <a:lumMod val="95000"/>
                  </a:schemeClr>
                </a:solidFill>
                <a:latin typeface="Arial" panose="020B0604020202020204" pitchFamily="34" charset="0"/>
                <a:ea typeface="Calibri" panose="020F0502020204030204" pitchFamily="34" charset="0"/>
                <a:cs typeface="Arial" panose="020B0604020202020204" pitchFamily="34" charset="0"/>
              </a:rPr>
              <a:t>04</a:t>
            </a:r>
            <a:endParaRPr lang="LID4096" sz="5400" i="1" dirty="0">
              <a:solidFill>
                <a:schemeClr val="bg1">
                  <a:lumMod val="95000"/>
                </a:schemeClr>
              </a:solidFill>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677A987B-9802-9E9A-12D4-2522910213F1}"/>
              </a:ext>
            </a:extLst>
          </p:cNvPr>
          <p:cNvSpPr txBox="1"/>
          <p:nvPr/>
        </p:nvSpPr>
        <p:spPr>
          <a:xfrm>
            <a:off x="223425" y="1402574"/>
            <a:ext cx="3683333" cy="1323439"/>
          </a:xfrm>
          <a:prstGeom prst="rect">
            <a:avLst/>
          </a:prstGeom>
          <a:noFill/>
        </p:spPr>
        <p:txBody>
          <a:bodyPr wrap="square" rtlCol="0">
            <a:spAutoFit/>
          </a:bodyPr>
          <a:lstStyle/>
          <a:p>
            <a:r>
              <a:rPr lang="en-US" sz="4000" b="1" dirty="0">
                <a:solidFill>
                  <a:srgbClr val="000000"/>
                </a:solidFill>
                <a:latin typeface="Lucida Sans" panose="020B0602030504020204" pitchFamily="34" charset="0"/>
              </a:rPr>
              <a:t>M</a:t>
            </a:r>
            <a:r>
              <a:rPr lang="en-US" altLang="zh-CN" sz="4000" b="1" dirty="0">
                <a:solidFill>
                  <a:srgbClr val="000000"/>
                </a:solidFill>
                <a:latin typeface="Lucida Sans" panose="020B0602030504020204" pitchFamily="34" charset="0"/>
              </a:rPr>
              <a:t>ain Competitors</a:t>
            </a:r>
            <a:endParaRPr lang="en-US" sz="4000" b="1" dirty="0">
              <a:solidFill>
                <a:srgbClr val="000000"/>
              </a:solidFill>
              <a:latin typeface="Lucida Sans" panose="020B0602030504020204" pitchFamily="34" charset="0"/>
            </a:endParaRPr>
          </a:p>
        </p:txBody>
      </p:sp>
      <p:pic>
        <p:nvPicPr>
          <p:cNvPr id="45" name="图片 44" descr="黑色的照相机">
            <a:extLst>
              <a:ext uri="{FF2B5EF4-FFF2-40B4-BE49-F238E27FC236}">
                <a16:creationId xmlns:a16="http://schemas.microsoft.com/office/drawing/2014/main" id="{564B81EF-AB86-B0AC-9075-7C9A4740FD8D}"/>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0000" b="99417" l="9899" r="89933">
                        <a14:foregroundMark x1="47399" y1="10083" x2="54362" y2="10417"/>
                        <a14:foregroundMark x1="50252" y1="83917" x2="50252" y2="86833"/>
                        <a14:foregroundMark x1="39933" y1="92833" x2="51091" y2="95333"/>
                        <a14:foregroundMark x1="41359" y1="98417" x2="53607" y2="99417"/>
                      </a14:backgroundRemoval>
                    </a14:imgEffect>
                  </a14:imgLayer>
                </a14:imgProps>
              </a:ext>
              <a:ext uri="{28A0092B-C50C-407E-A947-70E740481C1C}">
                <a14:useLocalDpi xmlns:a14="http://schemas.microsoft.com/office/drawing/2010/main"/>
              </a:ext>
            </a:extLst>
          </a:blip>
          <a:stretch>
            <a:fillRect/>
          </a:stretch>
        </p:blipFill>
        <p:spPr>
          <a:xfrm>
            <a:off x="179827" y="2953658"/>
            <a:ext cx="3900127" cy="3926302"/>
          </a:xfrm>
          <a:prstGeom prst="rect">
            <a:avLst/>
          </a:prstGeom>
        </p:spPr>
      </p:pic>
      <p:pic>
        <p:nvPicPr>
          <p:cNvPr id="47" name="图片 46">
            <a:extLst>
              <a:ext uri="{FF2B5EF4-FFF2-40B4-BE49-F238E27FC236}">
                <a16:creationId xmlns:a16="http://schemas.microsoft.com/office/drawing/2014/main" id="{04DABFE3-61E6-2945-FEB8-016F08654532}"/>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115" b="91927" l="9961" r="89844">
                        <a14:foregroundMark x1="31445" y1="9180" x2="44336" y2="9115"/>
                        <a14:foregroundMark x1="44336" y1="9115" x2="67969" y2="9831"/>
                        <a14:foregroundMark x1="79590" y1="10807" x2="79590" y2="10807"/>
                        <a14:foregroundMark x1="18262" y1="30924" x2="18164" y2="41862"/>
                        <a14:foregroundMark x1="18164" y1="85807" x2="25543" y2="90904"/>
                        <a14:backgroundMark x1="26563" y1="92057" x2="36914" y2="92513"/>
                        <a14:backgroundMark x1="36914" y1="92513" x2="49219" y2="92057"/>
                        <a14:backgroundMark x1="49219" y1="92057" x2="39160" y2="92057"/>
                        <a14:backgroundMark x1="66504" y1="92253" x2="50879" y2="92773"/>
                        <a14:backgroundMark x1="50879" y1="92773" x2="62793" y2="91667"/>
                        <a14:backgroundMark x1="76953" y1="91211" x2="63086" y2="92578"/>
                        <a14:backgroundMark x1="79004" y1="90560" x2="74512" y2="91081"/>
                        <a14:backgroundMark x1="24219" y1="92448" x2="29102" y2="91862"/>
                        <a14:backgroundMark x1="29102" y1="91862" x2="29102" y2="91862"/>
                      </a14:backgroundRemoval>
                    </a14:imgEffect>
                  </a14:imgLayer>
                </a14:imgProps>
              </a:ext>
              <a:ext uri="{28A0092B-C50C-407E-A947-70E740481C1C}">
                <a14:useLocalDpi xmlns:a14="http://schemas.microsoft.com/office/drawing/2010/main"/>
              </a:ext>
            </a:extLst>
          </a:blip>
          <a:stretch>
            <a:fillRect/>
          </a:stretch>
        </p:blipFill>
        <p:spPr>
          <a:xfrm>
            <a:off x="5193863" y="2556779"/>
            <a:ext cx="974306" cy="1461458"/>
          </a:xfrm>
          <a:prstGeom prst="rect">
            <a:avLst/>
          </a:prstGeom>
        </p:spPr>
      </p:pic>
      <p:sp>
        <p:nvSpPr>
          <p:cNvPr id="49" name="文本框 48">
            <a:extLst>
              <a:ext uri="{FF2B5EF4-FFF2-40B4-BE49-F238E27FC236}">
                <a16:creationId xmlns:a16="http://schemas.microsoft.com/office/drawing/2014/main" id="{66478764-56A0-0BDD-77E9-CBDD4D99F705}"/>
              </a:ext>
            </a:extLst>
          </p:cNvPr>
          <p:cNvSpPr txBox="1"/>
          <p:nvPr/>
        </p:nvSpPr>
        <p:spPr>
          <a:xfrm>
            <a:off x="4533749" y="1719742"/>
            <a:ext cx="2591116" cy="707886"/>
          </a:xfrm>
          <a:prstGeom prst="rect">
            <a:avLst/>
          </a:prstGeom>
          <a:noFill/>
        </p:spPr>
        <p:txBody>
          <a:bodyPr wrap="square">
            <a:spAutoFit/>
          </a:bodyPr>
          <a:lstStyle/>
          <a:p>
            <a:pPr algn="ctr"/>
            <a:r>
              <a:rPr lang="en-US" sz="2000" b="1" kern="100" dirty="0">
                <a:effectLst/>
                <a:latin typeface="Arial" panose="020B0604020202020204" pitchFamily="34" charset="0"/>
                <a:ea typeface="Calibri" panose="020F0502020204030204" pitchFamily="34" charset="0"/>
                <a:cs typeface="Arial" panose="020B0604020202020204" pitchFamily="34" charset="0"/>
              </a:rPr>
              <a:t>iPhone Shooting Features</a:t>
            </a:r>
            <a:endParaRPr lang="LID4096" sz="2000" b="1" dirty="0">
              <a:latin typeface="Arial" panose="020B0604020202020204" pitchFamily="34" charset="0"/>
              <a:ea typeface="黑体" panose="02010609060101010101" pitchFamily="49" charset="-122"/>
              <a:cs typeface="Arial" panose="020B0604020202020204" pitchFamily="34" charset="0"/>
            </a:endParaRPr>
          </a:p>
        </p:txBody>
      </p:sp>
      <p:sp>
        <p:nvSpPr>
          <p:cNvPr id="51" name="文本框 50">
            <a:extLst>
              <a:ext uri="{FF2B5EF4-FFF2-40B4-BE49-F238E27FC236}">
                <a16:creationId xmlns:a16="http://schemas.microsoft.com/office/drawing/2014/main" id="{1DB9936C-2EFF-4280-9357-EDF121E98B78}"/>
              </a:ext>
            </a:extLst>
          </p:cNvPr>
          <p:cNvSpPr txBox="1"/>
          <p:nvPr/>
        </p:nvSpPr>
        <p:spPr>
          <a:xfrm>
            <a:off x="8761017" y="1873630"/>
            <a:ext cx="6096000" cy="400110"/>
          </a:xfrm>
          <a:prstGeom prst="rect">
            <a:avLst/>
          </a:prstGeom>
          <a:noFill/>
        </p:spPr>
        <p:txBody>
          <a:bodyPr wrap="square">
            <a:spAutoFit/>
          </a:bodyPr>
          <a:lstStyle/>
          <a:p>
            <a:r>
              <a:rPr lang="en-US" sz="2000" b="1" kern="100" dirty="0">
                <a:latin typeface="Arial" panose="020B0604020202020204" pitchFamily="34" charset="0"/>
                <a:ea typeface="Calibri" panose="020F0502020204030204" pitchFamily="34" charset="0"/>
                <a:cs typeface="Arial" panose="020B0604020202020204" pitchFamily="34" charset="0"/>
              </a:rPr>
              <a:t>Sony ZV-1</a:t>
            </a:r>
            <a:endParaRPr lang="LID4096" sz="2000" b="1" kern="100" dirty="0">
              <a:latin typeface="Arial" panose="020B0604020202020204" pitchFamily="34" charset="0"/>
              <a:ea typeface="黑体" panose="02010609060101010101" pitchFamily="49" charset="-122"/>
              <a:cs typeface="Arial" panose="020B0604020202020204" pitchFamily="34" charset="0"/>
            </a:endParaRPr>
          </a:p>
        </p:txBody>
      </p:sp>
      <p:sp>
        <p:nvSpPr>
          <p:cNvPr id="52" name="文本框 51">
            <a:extLst>
              <a:ext uri="{FF2B5EF4-FFF2-40B4-BE49-F238E27FC236}">
                <a16:creationId xmlns:a16="http://schemas.microsoft.com/office/drawing/2014/main" id="{C13CA2BD-DF88-796E-39E4-A3EA43BB263F}"/>
              </a:ext>
            </a:extLst>
          </p:cNvPr>
          <p:cNvSpPr txBox="1"/>
          <p:nvPr/>
        </p:nvSpPr>
        <p:spPr>
          <a:xfrm>
            <a:off x="4624678" y="4746302"/>
            <a:ext cx="2409258" cy="400110"/>
          </a:xfrm>
          <a:prstGeom prst="rect">
            <a:avLst/>
          </a:prstGeom>
          <a:noFill/>
        </p:spPr>
        <p:txBody>
          <a:bodyPr wrap="square">
            <a:spAutoFit/>
          </a:bodyPr>
          <a:lstStyle/>
          <a:p>
            <a:pPr algn="ctr"/>
            <a:r>
              <a:rPr lang="en-US" sz="2000" b="1" kern="100" dirty="0">
                <a:latin typeface="Arial" panose="020B0604020202020204" pitchFamily="34" charset="0"/>
                <a:ea typeface="Calibri" panose="020F0502020204030204" pitchFamily="34" charset="0"/>
                <a:cs typeface="Arial" panose="020B0604020202020204" pitchFamily="34" charset="0"/>
              </a:rPr>
              <a:t>Insta360 Series</a:t>
            </a:r>
            <a:endParaRPr lang="LID4096" sz="2000" b="1" kern="100" dirty="0">
              <a:latin typeface="Arial" panose="020B0604020202020204" pitchFamily="34" charset="0"/>
              <a:ea typeface="黑体" panose="02010609060101010101" pitchFamily="49" charset="-122"/>
              <a:cs typeface="Arial" panose="020B0604020202020204" pitchFamily="34" charset="0"/>
            </a:endParaRPr>
          </a:p>
        </p:txBody>
      </p:sp>
      <p:pic>
        <p:nvPicPr>
          <p:cNvPr id="54" name="图片 53" descr="电子仪器&#10;&#10;AI 生成的内容可能不正确。">
            <a:extLst>
              <a:ext uri="{FF2B5EF4-FFF2-40B4-BE49-F238E27FC236}">
                <a16:creationId xmlns:a16="http://schemas.microsoft.com/office/drawing/2014/main" id="{0C2692AE-6EBA-330A-9C69-CA88FB7957C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07701" y="5700348"/>
            <a:ext cx="1146629" cy="807625"/>
          </a:xfrm>
          <a:prstGeom prst="rect">
            <a:avLst/>
          </a:prstGeom>
        </p:spPr>
      </p:pic>
      <p:sp>
        <p:nvSpPr>
          <p:cNvPr id="55" name="文本框 54">
            <a:extLst>
              <a:ext uri="{FF2B5EF4-FFF2-40B4-BE49-F238E27FC236}">
                <a16:creationId xmlns:a16="http://schemas.microsoft.com/office/drawing/2014/main" id="{DA474429-70FD-6C38-DD1D-4EE037612DA6}"/>
              </a:ext>
            </a:extLst>
          </p:cNvPr>
          <p:cNvSpPr txBox="1"/>
          <p:nvPr/>
        </p:nvSpPr>
        <p:spPr>
          <a:xfrm>
            <a:off x="8279141" y="4835508"/>
            <a:ext cx="2409258" cy="400110"/>
          </a:xfrm>
          <a:prstGeom prst="rect">
            <a:avLst/>
          </a:prstGeom>
          <a:noFill/>
        </p:spPr>
        <p:txBody>
          <a:bodyPr wrap="square">
            <a:spAutoFit/>
          </a:bodyPr>
          <a:lstStyle/>
          <a:p>
            <a:pPr algn="ctr"/>
            <a:r>
              <a:rPr lang="en-US" sz="2000" b="1" kern="100" dirty="0">
                <a:latin typeface="Arial" panose="020B0604020202020204" pitchFamily="34" charset="0"/>
                <a:ea typeface="Calibri" panose="020F0502020204030204" pitchFamily="34" charset="0"/>
                <a:cs typeface="Arial" panose="020B0604020202020204" pitchFamily="34" charset="0"/>
              </a:rPr>
              <a:t>ETC.</a:t>
            </a:r>
            <a:endParaRPr lang="LID4096" sz="2000" b="1" kern="100" dirty="0">
              <a:latin typeface="Arial" panose="020B0604020202020204" pitchFamily="34" charset="0"/>
              <a:ea typeface="黑体" panose="02010609060101010101" pitchFamily="49" charset="-122"/>
              <a:cs typeface="Arial" panose="020B0604020202020204" pitchFamily="34" charset="0"/>
            </a:endParaRPr>
          </a:p>
        </p:txBody>
      </p:sp>
      <p:sp>
        <p:nvSpPr>
          <p:cNvPr id="56" name="文本框 55">
            <a:extLst>
              <a:ext uri="{FF2B5EF4-FFF2-40B4-BE49-F238E27FC236}">
                <a16:creationId xmlns:a16="http://schemas.microsoft.com/office/drawing/2014/main" id="{759530D5-E1CB-BE9E-7C4D-EB91D2FB470A}"/>
              </a:ext>
            </a:extLst>
          </p:cNvPr>
          <p:cNvSpPr txBox="1"/>
          <p:nvPr/>
        </p:nvSpPr>
        <p:spPr>
          <a:xfrm>
            <a:off x="8279141" y="5596330"/>
            <a:ext cx="2409258" cy="1015663"/>
          </a:xfrm>
          <a:prstGeom prst="rect">
            <a:avLst/>
          </a:prstGeom>
          <a:noFill/>
        </p:spPr>
        <p:txBody>
          <a:bodyPr wrap="square">
            <a:spAutoFit/>
          </a:bodyPr>
          <a:lstStyle/>
          <a:p>
            <a:pPr algn="ctr"/>
            <a:r>
              <a:rPr lang="en-US" sz="6000" b="1" kern="100" dirty="0">
                <a:latin typeface="黑体" panose="02010609060101010101" pitchFamily="49" charset="-122"/>
                <a:ea typeface="黑体" panose="02010609060101010101" pitchFamily="49" charset="-122"/>
                <a:cs typeface="Times New Roman" panose="02020603050405020304" pitchFamily="18" charset="0"/>
              </a:rPr>
              <a:t>?</a:t>
            </a:r>
            <a:endParaRPr lang="LID4096" sz="6000" b="1" kern="100" dirty="0">
              <a:latin typeface="黑体" panose="02010609060101010101" pitchFamily="49" charset="-122"/>
              <a:ea typeface="黑体" panose="02010609060101010101" pitchFamily="49" charset="-122"/>
              <a:cs typeface="Times New Roman" panose="02020603050405020304" pitchFamily="18" charset="0"/>
            </a:endParaRPr>
          </a:p>
        </p:txBody>
      </p:sp>
      <p:pic>
        <p:nvPicPr>
          <p:cNvPr id="60" name="图片 59">
            <a:extLst>
              <a:ext uri="{FF2B5EF4-FFF2-40B4-BE49-F238E27FC236}">
                <a16:creationId xmlns:a16="http://schemas.microsoft.com/office/drawing/2014/main" id="{438D0185-9AD3-B2F9-29D6-48925398404A}"/>
              </a:ext>
            </a:extLst>
          </p:cNvPr>
          <p:cNvPicPr>
            <a:picLocks noChangeAspect="1"/>
          </p:cNvPicPr>
          <p:nvPr/>
        </p:nvPicPr>
        <p:blipFill>
          <a:blip r:embed="rId10" cstate="screen">
            <a:extLst>
              <a:ext uri="{BEBA8EAE-BF5A-486C-A8C5-ECC9F3942E4B}">
                <a14:imgProps xmlns:a14="http://schemas.microsoft.com/office/drawing/2010/main">
                  <a14:imgLayer r:embed="rId11">
                    <a14:imgEffect>
                      <a14:backgroundRemoval t="9961" b="89974" l="9473" r="89941">
                        <a14:foregroundMark x1="9473" y1="49805" x2="72949" y2="54818"/>
                        <a14:foregroundMark x1="49707" y1="46419" x2="38379" y2="61523"/>
                        <a14:foregroundMark x1="38379" y1="61523" x2="35547" y2="63151"/>
                        <a14:foregroundMark x1="89551" y1="48047" x2="86914" y2="61393"/>
                        <a14:foregroundMark x1="33301" y1="64648" x2="39160" y2="65365"/>
                      </a14:backgroundRemoval>
                    </a14:imgEffect>
                  </a14:imgLayer>
                </a14:imgProps>
              </a:ext>
              <a:ext uri="{28A0092B-C50C-407E-A947-70E740481C1C}">
                <a14:useLocalDpi xmlns:a14="http://schemas.microsoft.com/office/drawing/2010/main"/>
              </a:ext>
            </a:extLst>
          </a:blip>
          <a:stretch>
            <a:fillRect/>
          </a:stretch>
        </p:blipFill>
        <p:spPr>
          <a:xfrm>
            <a:off x="8554199" y="2016607"/>
            <a:ext cx="1524508" cy="2286763"/>
          </a:xfrm>
          <a:prstGeom prst="rect">
            <a:avLst/>
          </a:prstGeom>
        </p:spPr>
      </p:pic>
      <p:sp>
        <p:nvSpPr>
          <p:cNvPr id="2" name="矩形: 圆角 1">
            <a:extLst>
              <a:ext uri="{FF2B5EF4-FFF2-40B4-BE49-F238E27FC236}">
                <a16:creationId xmlns:a16="http://schemas.microsoft.com/office/drawing/2014/main" id="{4E8D4D3E-E992-2862-6236-60B3791EB717}"/>
              </a:ext>
            </a:extLst>
          </p:cNvPr>
          <p:cNvSpPr/>
          <p:nvPr/>
        </p:nvSpPr>
        <p:spPr>
          <a:xfrm>
            <a:off x="3604352"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3" name="文本框 2">
            <a:extLst>
              <a:ext uri="{FF2B5EF4-FFF2-40B4-BE49-F238E27FC236}">
                <a16:creationId xmlns:a16="http://schemas.microsoft.com/office/drawing/2014/main" id="{6540779A-2F74-9DE5-759A-26F0AE8C419B}"/>
              </a:ext>
            </a:extLst>
          </p:cNvPr>
          <p:cNvSpPr txBox="1"/>
          <p:nvPr/>
        </p:nvSpPr>
        <p:spPr>
          <a:xfrm>
            <a:off x="3805921" y="403130"/>
            <a:ext cx="1595438" cy="261610"/>
          </a:xfrm>
          <a:prstGeom prst="rect">
            <a:avLst/>
          </a:prstGeom>
          <a:noFill/>
        </p:spPr>
        <p:txBody>
          <a:bodyPr wrap="square" rtlCol="0">
            <a:spAutoFit/>
          </a:bodyPr>
          <a:lstStyle/>
          <a:p>
            <a:r>
              <a:rPr lang="en-US" sz="1100" b="1" dirty="0">
                <a:solidFill>
                  <a:schemeClr val="bg1"/>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bg1"/>
              </a:solidFill>
              <a:latin typeface="Arial" panose="020B0604020202020204" pitchFamily="34" charset="0"/>
              <a:cs typeface="Arial" panose="020B0604020202020204" pitchFamily="34" charset="0"/>
            </a:endParaRPr>
          </a:p>
        </p:txBody>
      </p:sp>
      <p:sp>
        <p:nvSpPr>
          <p:cNvPr id="4" name="文本框 3">
            <a:extLst>
              <a:ext uri="{FF2B5EF4-FFF2-40B4-BE49-F238E27FC236}">
                <a16:creationId xmlns:a16="http://schemas.microsoft.com/office/drawing/2014/main" id="{8FE59901-918A-4B9E-ECB2-535AE5C9305B}"/>
              </a:ext>
            </a:extLst>
          </p:cNvPr>
          <p:cNvSpPr txBox="1"/>
          <p:nvPr/>
        </p:nvSpPr>
        <p:spPr>
          <a:xfrm>
            <a:off x="6238060" y="407442"/>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1" name="文本框 10">
            <a:extLst>
              <a:ext uri="{FF2B5EF4-FFF2-40B4-BE49-F238E27FC236}">
                <a16:creationId xmlns:a16="http://schemas.microsoft.com/office/drawing/2014/main" id="{F550D782-585E-1111-82AC-82FA3FD2695D}"/>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1545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10">
        <p159:morph option="byObject"/>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177E8-1B8D-411D-07FC-0B7BC7080C55}"/>
            </a:ext>
          </a:extLst>
        </p:cNvPr>
        <p:cNvGrpSpPr/>
        <p:nvPr/>
      </p:nvGrpSpPr>
      <p:grpSpPr>
        <a:xfrm>
          <a:off x="0" y="0"/>
          <a:ext cx="0" cy="0"/>
          <a:chOff x="0" y="0"/>
          <a:chExt cx="0" cy="0"/>
        </a:xfrm>
      </p:grpSpPr>
      <p:pic>
        <p:nvPicPr>
          <p:cNvPr id="20" name="图片 19" descr="女人拿着手机">
            <a:extLst>
              <a:ext uri="{FF2B5EF4-FFF2-40B4-BE49-F238E27FC236}">
                <a16:creationId xmlns:a16="http://schemas.microsoft.com/office/drawing/2014/main" id="{F0AC8223-9004-CBE0-9EE8-6738D851A9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64887" y="1343128"/>
            <a:ext cx="3497645" cy="4820136"/>
          </a:xfrm>
          <a:prstGeom prst="roundRect">
            <a:avLst>
              <a:gd name="adj" fmla="val 6015"/>
            </a:avLst>
          </a:prstGeom>
        </p:spPr>
      </p:pic>
      <p:pic>
        <p:nvPicPr>
          <p:cNvPr id="21" name="图片 20" descr="男人张开双臂">
            <a:extLst>
              <a:ext uri="{FF2B5EF4-FFF2-40B4-BE49-F238E27FC236}">
                <a16:creationId xmlns:a16="http://schemas.microsoft.com/office/drawing/2014/main" id="{A4982515-22AA-0CDD-B938-B9E79B0CF35E}"/>
              </a:ext>
            </a:extLst>
          </p:cNvPr>
          <p:cNvPicPr>
            <a:picLocks noChangeAspect="1"/>
          </p:cNvPicPr>
          <p:nvPr/>
        </p:nvPicPr>
        <p:blipFill>
          <a:blip r:embed="rId3" cstate="screen">
            <a:extLst>
              <a:ext uri="{28A0092B-C50C-407E-A947-70E740481C1C}">
                <a14:useLocalDpi xmlns:a14="http://schemas.microsoft.com/office/drawing/2010/main"/>
              </a:ext>
            </a:extLst>
          </a:blip>
          <a:srcRect t="-144"/>
          <a:stretch>
            <a:fillRect/>
          </a:stretch>
        </p:blipFill>
        <p:spPr>
          <a:xfrm>
            <a:off x="1764887" y="1340850"/>
            <a:ext cx="3493418" cy="4816012"/>
          </a:xfrm>
          <a:prstGeom prst="roundRect">
            <a:avLst>
              <a:gd name="adj" fmla="val 4687"/>
            </a:avLst>
          </a:prstGeom>
        </p:spPr>
      </p:pic>
      <p:pic>
        <p:nvPicPr>
          <p:cNvPr id="22" name="图片 21" descr="一群人在台上表演">
            <a:extLst>
              <a:ext uri="{FF2B5EF4-FFF2-40B4-BE49-F238E27FC236}">
                <a16:creationId xmlns:a16="http://schemas.microsoft.com/office/drawing/2014/main" id="{629B328F-18CA-1767-D0B7-E93DB214EBD8}"/>
              </a:ext>
            </a:extLst>
          </p:cNvPr>
          <p:cNvPicPr>
            <a:picLocks noChangeAspect="1"/>
          </p:cNvPicPr>
          <p:nvPr/>
        </p:nvPicPr>
        <p:blipFill>
          <a:blip r:embed="rId4" cstate="screen">
            <a:extLst>
              <a:ext uri="{28A0092B-C50C-407E-A947-70E740481C1C}">
                <a14:useLocalDpi xmlns:a14="http://schemas.microsoft.com/office/drawing/2010/main"/>
              </a:ext>
            </a:extLst>
          </a:blip>
          <a:srcRect t="-1"/>
          <a:stretch>
            <a:fillRect/>
          </a:stretch>
        </p:blipFill>
        <p:spPr>
          <a:xfrm>
            <a:off x="1764887" y="1333786"/>
            <a:ext cx="3493418" cy="4816671"/>
          </a:xfrm>
          <a:prstGeom prst="roundRect">
            <a:avLst>
              <a:gd name="adj" fmla="val 6769"/>
            </a:avLst>
          </a:prstGeom>
        </p:spPr>
      </p:pic>
      <p:pic>
        <p:nvPicPr>
          <p:cNvPr id="23" name="图片 22" descr="人站在山上">
            <a:extLst>
              <a:ext uri="{FF2B5EF4-FFF2-40B4-BE49-F238E27FC236}">
                <a16:creationId xmlns:a16="http://schemas.microsoft.com/office/drawing/2014/main" id="{F4F83444-5C49-E716-F809-E7F313655EB0}"/>
              </a:ext>
            </a:extLst>
          </p:cNvPr>
          <p:cNvPicPr>
            <a:picLocks noChangeAspect="1"/>
          </p:cNvPicPr>
          <p:nvPr/>
        </p:nvPicPr>
        <p:blipFill>
          <a:blip r:embed="rId5" cstate="screen">
            <a:extLst>
              <a:ext uri="{28A0092B-C50C-407E-A947-70E740481C1C}">
                <a14:useLocalDpi xmlns:a14="http://schemas.microsoft.com/office/drawing/2010/main"/>
              </a:ext>
            </a:extLst>
          </a:blip>
          <a:srcRect l="-1077" t="1355" r="1077" b="-1355"/>
          <a:stretch>
            <a:fillRect/>
          </a:stretch>
        </p:blipFill>
        <p:spPr>
          <a:xfrm>
            <a:off x="1823022" y="1320979"/>
            <a:ext cx="3497643" cy="4820136"/>
          </a:xfrm>
          <a:prstGeom prst="roundRect">
            <a:avLst>
              <a:gd name="adj" fmla="val 12517"/>
            </a:avLst>
          </a:prstGeom>
        </p:spPr>
      </p:pic>
      <p:pic>
        <p:nvPicPr>
          <p:cNvPr id="24" name="图片 23" descr="人抱着小熊&#10;&#10;AI 生成的内容可能不正确。">
            <a:extLst>
              <a:ext uri="{FF2B5EF4-FFF2-40B4-BE49-F238E27FC236}">
                <a16:creationId xmlns:a16="http://schemas.microsoft.com/office/drawing/2014/main" id="{39CBB7FE-CA1F-5EA9-32BC-442DC4591DD4}"/>
              </a:ext>
            </a:extLst>
          </p:cNvPr>
          <p:cNvPicPr>
            <a:picLocks noChangeAspect="1"/>
          </p:cNvPicPr>
          <p:nvPr/>
        </p:nvPicPr>
        <p:blipFill>
          <a:blip r:embed="rId6" cstate="screen">
            <a:extLst>
              <a:ext uri="{28A0092B-C50C-407E-A947-70E740481C1C}">
                <a14:useLocalDpi xmlns:a14="http://schemas.microsoft.com/office/drawing/2010/main"/>
              </a:ext>
            </a:extLst>
          </a:blip>
          <a:srcRect l="-33554" t="141" r="33554" b="-141"/>
          <a:stretch>
            <a:fillRect/>
          </a:stretch>
        </p:blipFill>
        <p:spPr>
          <a:xfrm>
            <a:off x="1701504" y="1349748"/>
            <a:ext cx="3497644" cy="4820136"/>
          </a:xfrm>
          <a:prstGeom prst="roundRect">
            <a:avLst>
              <a:gd name="adj" fmla="val 7745"/>
            </a:avLst>
          </a:prstGeom>
        </p:spPr>
      </p:pic>
      <p:pic>
        <p:nvPicPr>
          <p:cNvPr id="25" name="图片 24" descr="女人穿着条纹衣服">
            <a:extLst>
              <a:ext uri="{FF2B5EF4-FFF2-40B4-BE49-F238E27FC236}">
                <a16:creationId xmlns:a16="http://schemas.microsoft.com/office/drawing/2014/main" id="{5B9DF88B-B3DD-18F3-CDF1-F8124D0207CE}"/>
              </a:ext>
            </a:extLst>
          </p:cNvPr>
          <p:cNvPicPr>
            <a:picLocks noChangeAspect="1"/>
          </p:cNvPicPr>
          <p:nvPr/>
        </p:nvPicPr>
        <p:blipFill>
          <a:blip r:embed="rId7" cstate="screen">
            <a:extLst>
              <a:ext uri="{28A0092B-C50C-407E-A947-70E740481C1C}">
                <a14:useLocalDpi xmlns:a14="http://schemas.microsoft.com/office/drawing/2010/main"/>
              </a:ext>
            </a:extLst>
          </a:blip>
          <a:srcRect l="-22329" t="-215" r="22329" b="215"/>
          <a:stretch>
            <a:fillRect/>
          </a:stretch>
        </p:blipFill>
        <p:spPr>
          <a:xfrm>
            <a:off x="1805252" y="1319247"/>
            <a:ext cx="3497644" cy="4820135"/>
          </a:xfrm>
          <a:prstGeom prst="roundRect">
            <a:avLst>
              <a:gd name="adj" fmla="val 10650"/>
            </a:avLst>
          </a:prstGeom>
        </p:spPr>
      </p:pic>
      <p:sp>
        <p:nvSpPr>
          <p:cNvPr id="26" name="文本框 25">
            <a:extLst>
              <a:ext uri="{FF2B5EF4-FFF2-40B4-BE49-F238E27FC236}">
                <a16:creationId xmlns:a16="http://schemas.microsoft.com/office/drawing/2014/main" id="{C3CDB520-627E-3E00-4071-E4EE78086CC0}"/>
              </a:ext>
            </a:extLst>
          </p:cNvPr>
          <p:cNvSpPr txBox="1"/>
          <p:nvPr/>
        </p:nvSpPr>
        <p:spPr>
          <a:xfrm>
            <a:off x="4333790" y="4748502"/>
            <a:ext cx="738664" cy="1366295"/>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WHO</a:t>
            </a:r>
          </a:p>
        </p:txBody>
      </p:sp>
      <p:sp>
        <p:nvSpPr>
          <p:cNvPr id="27" name="文本框 26">
            <a:extLst>
              <a:ext uri="{FF2B5EF4-FFF2-40B4-BE49-F238E27FC236}">
                <a16:creationId xmlns:a16="http://schemas.microsoft.com/office/drawing/2014/main" id="{8FEA0D14-CA14-ECDA-FDFD-759C88D28DD1}"/>
              </a:ext>
            </a:extLst>
          </p:cNvPr>
          <p:cNvSpPr txBox="1"/>
          <p:nvPr/>
        </p:nvSpPr>
        <p:spPr>
          <a:xfrm>
            <a:off x="4271063" y="4620734"/>
            <a:ext cx="738664" cy="1366295"/>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WHY</a:t>
            </a:r>
          </a:p>
        </p:txBody>
      </p:sp>
      <p:sp>
        <p:nvSpPr>
          <p:cNvPr id="28" name="文本框 27">
            <a:extLst>
              <a:ext uri="{FF2B5EF4-FFF2-40B4-BE49-F238E27FC236}">
                <a16:creationId xmlns:a16="http://schemas.microsoft.com/office/drawing/2014/main" id="{69F624FC-E6B8-F9EE-4442-C70BAA248504}"/>
              </a:ext>
            </a:extLst>
          </p:cNvPr>
          <p:cNvSpPr txBox="1"/>
          <p:nvPr/>
        </p:nvSpPr>
        <p:spPr>
          <a:xfrm>
            <a:off x="4415496" y="4025633"/>
            <a:ext cx="738664" cy="1940555"/>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WHERE</a:t>
            </a:r>
          </a:p>
        </p:txBody>
      </p:sp>
      <p:sp>
        <p:nvSpPr>
          <p:cNvPr id="29" name="文本框 28">
            <a:extLst>
              <a:ext uri="{FF2B5EF4-FFF2-40B4-BE49-F238E27FC236}">
                <a16:creationId xmlns:a16="http://schemas.microsoft.com/office/drawing/2014/main" id="{720245E2-D7DF-7707-8A8E-CB18D3550A9E}"/>
              </a:ext>
            </a:extLst>
          </p:cNvPr>
          <p:cNvSpPr txBox="1"/>
          <p:nvPr/>
        </p:nvSpPr>
        <p:spPr>
          <a:xfrm>
            <a:off x="4426819" y="4263932"/>
            <a:ext cx="738664" cy="1686591"/>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WHEN</a:t>
            </a:r>
          </a:p>
        </p:txBody>
      </p:sp>
      <p:sp>
        <p:nvSpPr>
          <p:cNvPr id="30" name="文本框 29">
            <a:extLst>
              <a:ext uri="{FF2B5EF4-FFF2-40B4-BE49-F238E27FC236}">
                <a16:creationId xmlns:a16="http://schemas.microsoft.com/office/drawing/2014/main" id="{A180C8A6-5DE0-46A5-6B92-02B7391369BB}"/>
              </a:ext>
            </a:extLst>
          </p:cNvPr>
          <p:cNvSpPr txBox="1"/>
          <p:nvPr/>
        </p:nvSpPr>
        <p:spPr>
          <a:xfrm>
            <a:off x="4384294" y="4220431"/>
            <a:ext cx="738664" cy="1744092"/>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WHAT</a:t>
            </a:r>
          </a:p>
        </p:txBody>
      </p:sp>
      <p:sp>
        <p:nvSpPr>
          <p:cNvPr id="31" name="文本框 30">
            <a:extLst>
              <a:ext uri="{FF2B5EF4-FFF2-40B4-BE49-F238E27FC236}">
                <a16:creationId xmlns:a16="http://schemas.microsoft.com/office/drawing/2014/main" id="{E381C795-3B20-1DE6-1791-D8F01F1D07F1}"/>
              </a:ext>
            </a:extLst>
          </p:cNvPr>
          <p:cNvSpPr txBox="1"/>
          <p:nvPr/>
        </p:nvSpPr>
        <p:spPr>
          <a:xfrm>
            <a:off x="4403705" y="4510573"/>
            <a:ext cx="738664" cy="1512229"/>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HOW</a:t>
            </a:r>
          </a:p>
        </p:txBody>
      </p:sp>
      <p:pic>
        <p:nvPicPr>
          <p:cNvPr id="42" name="图片 41" descr="地上穿着球鞋的一双脚">
            <a:extLst>
              <a:ext uri="{FF2B5EF4-FFF2-40B4-BE49-F238E27FC236}">
                <a16:creationId xmlns:a16="http://schemas.microsoft.com/office/drawing/2014/main" id="{D5CAFAB9-BA25-6FA0-354F-43FEBC9653B0}"/>
              </a:ext>
            </a:extLst>
          </p:cNvPr>
          <p:cNvPicPr>
            <a:picLocks noChangeAspect="1"/>
          </p:cNvPicPr>
          <p:nvPr/>
        </p:nvPicPr>
        <p:blipFill>
          <a:blip r:embed="rId8" cstate="screen">
            <a:extLst>
              <a:ext uri="{28A0092B-C50C-407E-A947-70E740481C1C}">
                <a14:useLocalDpi xmlns:a14="http://schemas.microsoft.com/office/drawing/2010/main"/>
              </a:ext>
            </a:extLst>
          </a:blip>
          <a:srcRect t="-154"/>
          <a:stretch>
            <a:fillRect/>
          </a:stretch>
        </p:blipFill>
        <p:spPr>
          <a:xfrm>
            <a:off x="6568381" y="1340850"/>
            <a:ext cx="4465021" cy="4858776"/>
          </a:xfrm>
          <a:prstGeom prst="roundRect">
            <a:avLst>
              <a:gd name="adj" fmla="val 10717"/>
            </a:avLst>
          </a:prstGeom>
        </p:spPr>
      </p:pic>
      <p:pic>
        <p:nvPicPr>
          <p:cNvPr id="44" name="图片 43" descr="人在沙滩上">
            <a:extLst>
              <a:ext uri="{FF2B5EF4-FFF2-40B4-BE49-F238E27FC236}">
                <a16:creationId xmlns:a16="http://schemas.microsoft.com/office/drawing/2014/main" id="{AA9368D5-CD0A-D206-F4B5-871B5B11C0F5}"/>
              </a:ext>
            </a:extLst>
          </p:cNvPr>
          <p:cNvPicPr>
            <a:picLocks noChangeAspect="1"/>
          </p:cNvPicPr>
          <p:nvPr/>
        </p:nvPicPr>
        <p:blipFill>
          <a:blip r:embed="rId9" cstate="screen">
            <a:extLst>
              <a:ext uri="{28A0092B-C50C-407E-A947-70E740481C1C}">
                <a14:useLocalDpi xmlns:a14="http://schemas.microsoft.com/office/drawing/2010/main"/>
              </a:ext>
            </a:extLst>
          </a:blip>
          <a:srcRect b="-154"/>
          <a:stretch>
            <a:fillRect/>
          </a:stretch>
        </p:blipFill>
        <p:spPr>
          <a:xfrm>
            <a:off x="2938546" y="1334283"/>
            <a:ext cx="6304535" cy="4843845"/>
          </a:xfrm>
          <a:prstGeom prst="roundRect">
            <a:avLst>
              <a:gd name="adj" fmla="val 8681"/>
            </a:avLst>
          </a:prstGeom>
        </p:spPr>
      </p:pic>
      <p:pic>
        <p:nvPicPr>
          <p:cNvPr id="47" name="图片 46" descr="女人在喝饮料">
            <a:extLst>
              <a:ext uri="{FF2B5EF4-FFF2-40B4-BE49-F238E27FC236}">
                <a16:creationId xmlns:a16="http://schemas.microsoft.com/office/drawing/2014/main" id="{D6B1B54A-CA9E-67E4-15C0-D1D06AF1EEBC}"/>
              </a:ext>
            </a:extLst>
          </p:cNvPr>
          <p:cNvPicPr>
            <a:picLocks noChangeAspect="1"/>
          </p:cNvPicPr>
          <p:nvPr/>
        </p:nvPicPr>
        <p:blipFill>
          <a:blip r:embed="rId10" cstate="screen">
            <a:extLst>
              <a:ext uri="{28A0092B-C50C-407E-A947-70E740481C1C}">
                <a14:useLocalDpi xmlns:a14="http://schemas.microsoft.com/office/drawing/2010/main"/>
              </a:ext>
            </a:extLst>
          </a:blip>
          <a:srcRect t="-507"/>
          <a:stretch>
            <a:fillRect/>
          </a:stretch>
        </p:blipFill>
        <p:spPr>
          <a:xfrm>
            <a:off x="1021410" y="1304491"/>
            <a:ext cx="2560032" cy="4858775"/>
          </a:xfrm>
          <a:prstGeom prst="roundRect">
            <a:avLst>
              <a:gd name="adj" fmla="val 16532"/>
            </a:avLst>
          </a:prstGeom>
        </p:spPr>
      </p:pic>
      <p:sp>
        <p:nvSpPr>
          <p:cNvPr id="6" name="矩形: 圆角 5">
            <a:extLst>
              <a:ext uri="{FF2B5EF4-FFF2-40B4-BE49-F238E27FC236}">
                <a16:creationId xmlns:a16="http://schemas.microsoft.com/office/drawing/2014/main" id="{1C24EDEF-E416-D04F-E3AE-E5C1E870F144}"/>
              </a:ext>
            </a:extLst>
          </p:cNvPr>
          <p:cNvSpPr/>
          <p:nvPr/>
        </p:nvSpPr>
        <p:spPr>
          <a:xfrm>
            <a:off x="10448483" y="330778"/>
            <a:ext cx="1296783" cy="396561"/>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pic>
        <p:nvPicPr>
          <p:cNvPr id="7" name="图片 6" descr="文本, 徽标">
            <a:extLst>
              <a:ext uri="{FF2B5EF4-FFF2-40B4-BE49-F238E27FC236}">
                <a16:creationId xmlns:a16="http://schemas.microsoft.com/office/drawing/2014/main" id="{39360AC4-3612-C98C-BC2F-4BFF00E0A5D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8" name="文本框 7">
            <a:extLst>
              <a:ext uri="{FF2B5EF4-FFF2-40B4-BE49-F238E27FC236}">
                <a16:creationId xmlns:a16="http://schemas.microsoft.com/office/drawing/2014/main" id="{B2149F81-3D19-F882-32BF-92C75E2C8522}"/>
              </a:ext>
            </a:extLst>
          </p:cNvPr>
          <p:cNvSpPr txBox="1"/>
          <p:nvPr/>
        </p:nvSpPr>
        <p:spPr>
          <a:xfrm>
            <a:off x="10556976" y="414523"/>
            <a:ext cx="1371600" cy="246221"/>
          </a:xfrm>
          <a:prstGeom prst="rect">
            <a:avLst/>
          </a:prstGeom>
          <a:noFill/>
        </p:spPr>
        <p:txBody>
          <a:bodyPr wrap="square" rtlCol="0">
            <a:spAutoFit/>
          </a:bodyPr>
          <a:lstStyle/>
          <a:p>
            <a:r>
              <a:rPr lang="en-US" sz="1000" b="1" dirty="0">
                <a:solidFill>
                  <a:schemeClr val="bg1"/>
                </a:solidFill>
                <a:latin typeface="Arial" panose="020B0604020202020204" pitchFamily="34" charset="0"/>
                <a:ea typeface="Calibri" panose="020F0502020204030204" pitchFamily="34" charset="0"/>
                <a:cs typeface="Arial" panose="020B0604020202020204" pitchFamily="34" charset="0"/>
              </a:rPr>
              <a:t>NEXT PART   </a:t>
            </a:r>
            <a:r>
              <a:rPr lang="en-US" sz="1000" b="1" dirty="0">
                <a:solidFill>
                  <a:schemeClr val="bg1"/>
                </a:solidFill>
                <a:latin typeface="HGGothicE" panose="020B0909000000000000" pitchFamily="49" charset="-128"/>
                <a:ea typeface="HGGothicE" panose="020B0909000000000000" pitchFamily="49" charset="-128"/>
                <a:cs typeface="Arial" panose="020B0604020202020204" pitchFamily="34" charset="0"/>
              </a:rPr>
              <a:t>&gt;&gt;</a:t>
            </a:r>
            <a:endParaRPr lang="LID4096" sz="1000" b="1" dirty="0">
              <a:solidFill>
                <a:schemeClr val="bg1"/>
              </a:solidFill>
              <a:latin typeface="HGGothicE" panose="020B0909000000000000" pitchFamily="49" charset="-128"/>
              <a:ea typeface="HGGothicE" panose="020B0909000000000000" pitchFamily="49" charset="-128"/>
              <a:cs typeface="Arial" panose="020B0604020202020204" pitchFamily="34" charset="0"/>
            </a:endParaRPr>
          </a:p>
        </p:txBody>
      </p:sp>
      <p:sp>
        <p:nvSpPr>
          <p:cNvPr id="9" name="文本框 8">
            <a:extLst>
              <a:ext uri="{FF2B5EF4-FFF2-40B4-BE49-F238E27FC236}">
                <a16:creationId xmlns:a16="http://schemas.microsoft.com/office/drawing/2014/main" id="{8F3382D4-6D31-DDCB-1551-8EE52FE58F16}"/>
              </a:ext>
            </a:extLst>
          </p:cNvPr>
          <p:cNvSpPr txBox="1"/>
          <p:nvPr/>
        </p:nvSpPr>
        <p:spPr>
          <a:xfrm>
            <a:off x="4053537" y="419816"/>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586494EA-0D59-2D22-BB83-BF30CA007D86}"/>
              </a:ext>
            </a:extLst>
          </p:cNvPr>
          <p:cNvSpPr txBox="1"/>
          <p:nvPr/>
        </p:nvSpPr>
        <p:spPr>
          <a:xfrm>
            <a:off x="5770662" y="436704"/>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1" name="文本框 10">
            <a:extLst>
              <a:ext uri="{FF2B5EF4-FFF2-40B4-BE49-F238E27FC236}">
                <a16:creationId xmlns:a16="http://schemas.microsoft.com/office/drawing/2014/main" id="{1943E165-44EA-412E-9C00-D01B372328D5}"/>
              </a:ext>
            </a:extLst>
          </p:cNvPr>
          <p:cNvSpPr txBox="1"/>
          <p:nvPr/>
        </p:nvSpPr>
        <p:spPr>
          <a:xfrm>
            <a:off x="7366100" y="414271"/>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文本框 11">
            <a:extLst>
              <a:ext uri="{FF2B5EF4-FFF2-40B4-BE49-F238E27FC236}">
                <a16:creationId xmlns:a16="http://schemas.microsoft.com/office/drawing/2014/main" id="{20ED9570-80B8-E7FC-1D70-418989B0CE32}"/>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8" name="文本框 47">
            <a:extLst>
              <a:ext uri="{FF2B5EF4-FFF2-40B4-BE49-F238E27FC236}">
                <a16:creationId xmlns:a16="http://schemas.microsoft.com/office/drawing/2014/main" id="{4A207E4E-024B-529C-4B21-4C3CEFDA74E5}"/>
              </a:ext>
            </a:extLst>
          </p:cNvPr>
          <p:cNvSpPr txBox="1"/>
          <p:nvPr/>
        </p:nvSpPr>
        <p:spPr>
          <a:xfrm>
            <a:off x="1267773" y="5353726"/>
            <a:ext cx="2313668" cy="707886"/>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Brand Introduction</a:t>
            </a:r>
          </a:p>
        </p:txBody>
      </p:sp>
      <p:sp>
        <p:nvSpPr>
          <p:cNvPr id="49" name="文本框 48">
            <a:extLst>
              <a:ext uri="{FF2B5EF4-FFF2-40B4-BE49-F238E27FC236}">
                <a16:creationId xmlns:a16="http://schemas.microsoft.com/office/drawing/2014/main" id="{107B886B-F27F-9940-B13C-11A44AF95744}"/>
              </a:ext>
            </a:extLst>
          </p:cNvPr>
          <p:cNvSpPr txBox="1"/>
          <p:nvPr/>
        </p:nvSpPr>
        <p:spPr>
          <a:xfrm>
            <a:off x="3955707" y="1785257"/>
            <a:ext cx="4465021" cy="646331"/>
          </a:xfrm>
          <a:prstGeom prst="rect">
            <a:avLst/>
          </a:prstGeom>
          <a:noFill/>
        </p:spPr>
        <p:txBody>
          <a:bodyPr wrap="square" rtlCol="0">
            <a:spAutoFit/>
          </a:bodyPr>
          <a:lstStyle/>
          <a:p>
            <a:r>
              <a:rPr lang="en-US" sz="3600" b="1" dirty="0">
                <a:solidFill>
                  <a:schemeClr val="bg1"/>
                </a:solidFill>
                <a:latin typeface="Lucida Sans" panose="020B0602030504020204" pitchFamily="34" charset="0"/>
              </a:rPr>
              <a:t>Buyer Analysis</a:t>
            </a:r>
          </a:p>
        </p:txBody>
      </p:sp>
      <p:sp>
        <p:nvSpPr>
          <p:cNvPr id="50" name="文本框 49">
            <a:extLst>
              <a:ext uri="{FF2B5EF4-FFF2-40B4-BE49-F238E27FC236}">
                <a16:creationId xmlns:a16="http://schemas.microsoft.com/office/drawing/2014/main" id="{D0AEAF1D-D4E0-D217-C601-DE7988C6CBFD}"/>
              </a:ext>
            </a:extLst>
          </p:cNvPr>
          <p:cNvSpPr txBox="1"/>
          <p:nvPr/>
        </p:nvSpPr>
        <p:spPr>
          <a:xfrm>
            <a:off x="9283385" y="5507614"/>
            <a:ext cx="1640842" cy="400110"/>
          </a:xfrm>
          <a:prstGeom prst="rect">
            <a:avLst/>
          </a:prstGeom>
          <a:noFill/>
        </p:spPr>
        <p:txBody>
          <a:bodyPr wrap="square" rtlCol="0">
            <a:spAutoFit/>
          </a:bodyPr>
          <a:lstStyle/>
          <a:p>
            <a:r>
              <a:rPr lang="en-US" sz="2000" b="1" dirty="0">
                <a:solidFill>
                  <a:schemeClr val="bg1"/>
                </a:solidFill>
                <a:latin typeface="Lucida Sans" panose="020B0602030504020204" pitchFamily="34" charset="0"/>
              </a:rPr>
              <a:t>C</a:t>
            </a:r>
            <a:r>
              <a:rPr lang="en-US" altLang="zh-CN" sz="2000" b="1" dirty="0">
                <a:solidFill>
                  <a:schemeClr val="bg1"/>
                </a:solidFill>
                <a:latin typeface="Lucida Sans" panose="020B0602030504020204" pitchFamily="34" charset="0"/>
              </a:rPr>
              <a:t>onclusion</a:t>
            </a:r>
            <a:endParaRPr lang="en-US" sz="2000" b="1" dirty="0">
              <a:solidFill>
                <a:schemeClr val="bg1"/>
              </a:solidFill>
              <a:latin typeface="Lucida Sans" panose="020B0602030504020204" pitchFamily="34" charset="0"/>
            </a:endParaRPr>
          </a:p>
        </p:txBody>
      </p:sp>
    </p:spTree>
    <p:extLst>
      <p:ext uri="{BB962C8B-B14F-4D97-AF65-F5344CB8AC3E}">
        <p14:creationId xmlns:p14="http://schemas.microsoft.com/office/powerpoint/2010/main" val="3539060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721F-3FD3-8501-007D-DE41CBCF12A8}"/>
            </a:ext>
          </a:extLst>
        </p:cNvPr>
        <p:cNvGrpSpPr/>
        <p:nvPr/>
      </p:nvGrpSpPr>
      <p:grpSpPr>
        <a:xfrm>
          <a:off x="0" y="0"/>
          <a:ext cx="0" cy="0"/>
          <a:chOff x="0" y="0"/>
          <a:chExt cx="0" cy="0"/>
        </a:xfrm>
      </p:grpSpPr>
      <p:sp>
        <p:nvSpPr>
          <p:cNvPr id="23" name="矩形 22">
            <a:extLst>
              <a:ext uri="{FF2B5EF4-FFF2-40B4-BE49-F238E27FC236}">
                <a16:creationId xmlns:a16="http://schemas.microsoft.com/office/drawing/2014/main" id="{B36332D6-3898-52A2-E515-AAE59C7647AF}"/>
              </a:ext>
            </a:extLst>
          </p:cNvPr>
          <p:cNvSpPr/>
          <p:nvPr/>
        </p:nvSpPr>
        <p:spPr>
          <a:xfrm>
            <a:off x="1832224" y="2792238"/>
            <a:ext cx="7664257" cy="1750564"/>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FFFF"/>
              </a:solidFill>
            </a:endParaRPr>
          </a:p>
        </p:txBody>
      </p:sp>
      <p:pic>
        <p:nvPicPr>
          <p:cNvPr id="34" name="图片 33" descr="女人拿着手机">
            <a:extLst>
              <a:ext uri="{FF2B5EF4-FFF2-40B4-BE49-F238E27FC236}">
                <a16:creationId xmlns:a16="http://schemas.microsoft.com/office/drawing/2014/main" id="{92700044-08F6-EA3F-04BA-45ADEEBC1A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77367" y="1361108"/>
            <a:ext cx="3500115" cy="4823540"/>
          </a:xfrm>
          <a:prstGeom prst="roundRect">
            <a:avLst>
              <a:gd name="adj" fmla="val 6015"/>
            </a:avLst>
          </a:prstGeom>
        </p:spPr>
      </p:pic>
      <p:pic>
        <p:nvPicPr>
          <p:cNvPr id="20" name="图片 19" descr="一群人在台上表演">
            <a:extLst>
              <a:ext uri="{FF2B5EF4-FFF2-40B4-BE49-F238E27FC236}">
                <a16:creationId xmlns:a16="http://schemas.microsoft.com/office/drawing/2014/main" id="{4EBC5F04-6505-A481-4CE6-142FDD3D0E53}"/>
              </a:ext>
            </a:extLst>
          </p:cNvPr>
          <p:cNvPicPr>
            <a:picLocks noChangeAspect="1"/>
          </p:cNvPicPr>
          <p:nvPr/>
        </p:nvPicPr>
        <p:blipFill>
          <a:blip r:embed="rId3" cstate="screen">
            <a:extLst>
              <a:ext uri="{28A0092B-C50C-407E-A947-70E740481C1C}">
                <a14:useLocalDpi xmlns:a14="http://schemas.microsoft.com/office/drawing/2010/main"/>
              </a:ext>
            </a:extLst>
          </a:blip>
          <a:srcRect t="-1"/>
          <a:stretch>
            <a:fillRect/>
          </a:stretch>
        </p:blipFill>
        <p:spPr>
          <a:xfrm>
            <a:off x="7664258" y="1361108"/>
            <a:ext cx="3493418" cy="4816671"/>
          </a:xfrm>
          <a:prstGeom prst="roundRect">
            <a:avLst>
              <a:gd name="adj" fmla="val 6769"/>
            </a:avLst>
          </a:prstGeom>
        </p:spPr>
      </p:pic>
      <p:pic>
        <p:nvPicPr>
          <p:cNvPr id="40" name="图片 39" descr="人站在山上">
            <a:extLst>
              <a:ext uri="{FF2B5EF4-FFF2-40B4-BE49-F238E27FC236}">
                <a16:creationId xmlns:a16="http://schemas.microsoft.com/office/drawing/2014/main" id="{516FF645-420E-7E4C-A434-471A8BB41826}"/>
              </a:ext>
            </a:extLst>
          </p:cNvPr>
          <p:cNvPicPr>
            <a:picLocks noChangeAspect="1"/>
          </p:cNvPicPr>
          <p:nvPr/>
        </p:nvPicPr>
        <p:blipFill>
          <a:blip r:embed="rId4" cstate="screen">
            <a:extLst>
              <a:ext uri="{28A0092B-C50C-407E-A947-70E740481C1C}">
                <a14:useLocalDpi xmlns:a14="http://schemas.microsoft.com/office/drawing/2010/main"/>
              </a:ext>
            </a:extLst>
          </a:blip>
          <a:srcRect l="-3533" t="3" r="3533" b="-3"/>
          <a:stretch>
            <a:fillRect/>
          </a:stretch>
        </p:blipFill>
        <p:spPr>
          <a:xfrm>
            <a:off x="6898819" y="1361107"/>
            <a:ext cx="3497641" cy="4806521"/>
          </a:xfrm>
          <a:prstGeom prst="roundRect">
            <a:avLst>
              <a:gd name="adj" fmla="val 12517"/>
            </a:avLst>
          </a:prstGeom>
        </p:spPr>
      </p:pic>
      <p:pic>
        <p:nvPicPr>
          <p:cNvPr id="5" name="图片 4" descr="人抱着小熊&#10;&#10;AI 生成的内容可能不正确。">
            <a:extLst>
              <a:ext uri="{FF2B5EF4-FFF2-40B4-BE49-F238E27FC236}">
                <a16:creationId xmlns:a16="http://schemas.microsoft.com/office/drawing/2014/main" id="{5F32B531-43D8-04F0-6A7C-86B4353410BC}"/>
              </a:ext>
            </a:extLst>
          </p:cNvPr>
          <p:cNvPicPr>
            <a:picLocks noChangeAspect="1"/>
          </p:cNvPicPr>
          <p:nvPr/>
        </p:nvPicPr>
        <p:blipFill>
          <a:blip r:embed="rId5" cstate="screen">
            <a:extLst>
              <a:ext uri="{28A0092B-C50C-407E-A947-70E740481C1C}">
                <a14:useLocalDpi xmlns:a14="http://schemas.microsoft.com/office/drawing/2010/main"/>
              </a:ext>
            </a:extLst>
          </a:blip>
          <a:srcRect l="-33554" t="141" r="33554" b="-141"/>
          <a:stretch>
            <a:fillRect/>
          </a:stretch>
        </p:blipFill>
        <p:spPr>
          <a:xfrm>
            <a:off x="5977818" y="1361108"/>
            <a:ext cx="3497642" cy="4806521"/>
          </a:xfrm>
          <a:prstGeom prst="roundRect">
            <a:avLst>
              <a:gd name="adj" fmla="val 7745"/>
            </a:avLst>
          </a:prstGeom>
        </p:spPr>
      </p:pic>
      <p:pic>
        <p:nvPicPr>
          <p:cNvPr id="7" name="图片 6" descr="文本, 徽标">
            <a:extLst>
              <a:ext uri="{FF2B5EF4-FFF2-40B4-BE49-F238E27FC236}">
                <a16:creationId xmlns:a16="http://schemas.microsoft.com/office/drawing/2014/main" id="{2C46ED23-0F02-580F-9AA5-D7DBD103205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12" name="文本框 11">
            <a:extLst>
              <a:ext uri="{FF2B5EF4-FFF2-40B4-BE49-F238E27FC236}">
                <a16:creationId xmlns:a16="http://schemas.microsoft.com/office/drawing/2014/main" id="{64A72B64-C6E0-AC85-C519-4378F52DA62D}"/>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38" name="图片 37" descr="女人穿着条纹衣服">
            <a:extLst>
              <a:ext uri="{FF2B5EF4-FFF2-40B4-BE49-F238E27FC236}">
                <a16:creationId xmlns:a16="http://schemas.microsoft.com/office/drawing/2014/main" id="{8225B9B3-A791-C871-EE7A-31108188A692}"/>
              </a:ext>
            </a:extLst>
          </p:cNvPr>
          <p:cNvPicPr>
            <a:picLocks noChangeAspect="1"/>
          </p:cNvPicPr>
          <p:nvPr/>
        </p:nvPicPr>
        <p:blipFill>
          <a:blip r:embed="rId7" cstate="screen">
            <a:extLst>
              <a:ext uri="{28A0092B-C50C-407E-A947-70E740481C1C}">
                <a14:useLocalDpi xmlns:a14="http://schemas.microsoft.com/office/drawing/2010/main"/>
              </a:ext>
            </a:extLst>
          </a:blip>
          <a:srcRect l="-9275" t="197" r="9275" b="-197"/>
          <a:stretch>
            <a:fillRect/>
          </a:stretch>
        </p:blipFill>
        <p:spPr>
          <a:xfrm>
            <a:off x="5149997" y="1364513"/>
            <a:ext cx="3497644" cy="4820135"/>
          </a:xfrm>
          <a:prstGeom prst="roundRect">
            <a:avLst>
              <a:gd name="adj" fmla="val 10650"/>
            </a:avLst>
          </a:prstGeom>
        </p:spPr>
      </p:pic>
      <p:pic>
        <p:nvPicPr>
          <p:cNvPr id="2" name="图片 1" descr="人在沙滩上">
            <a:extLst>
              <a:ext uri="{FF2B5EF4-FFF2-40B4-BE49-F238E27FC236}">
                <a16:creationId xmlns:a16="http://schemas.microsoft.com/office/drawing/2014/main" id="{255060E6-F831-F726-5619-2D8E90F26E98}"/>
              </a:ext>
            </a:extLst>
          </p:cNvPr>
          <p:cNvPicPr>
            <a:picLocks noChangeAspect="1"/>
          </p:cNvPicPr>
          <p:nvPr/>
        </p:nvPicPr>
        <p:blipFill>
          <a:blip r:embed="rId8" cstate="screen">
            <a:extLst>
              <a:ext uri="{28A0092B-C50C-407E-A947-70E740481C1C}">
                <a14:useLocalDpi xmlns:a14="http://schemas.microsoft.com/office/drawing/2010/main"/>
              </a:ext>
            </a:extLst>
          </a:blip>
          <a:srcRect b="-154"/>
          <a:stretch>
            <a:fillRect/>
          </a:stretch>
        </p:blipFill>
        <p:spPr>
          <a:xfrm>
            <a:off x="114518" y="1357643"/>
            <a:ext cx="6304535" cy="4820136"/>
          </a:xfrm>
          <a:prstGeom prst="roundRect">
            <a:avLst>
              <a:gd name="adj" fmla="val 8681"/>
            </a:avLst>
          </a:prstGeom>
        </p:spPr>
      </p:pic>
      <p:sp>
        <p:nvSpPr>
          <p:cNvPr id="49" name="文本框 48">
            <a:extLst>
              <a:ext uri="{FF2B5EF4-FFF2-40B4-BE49-F238E27FC236}">
                <a16:creationId xmlns:a16="http://schemas.microsoft.com/office/drawing/2014/main" id="{15087F40-476F-ECAB-C158-DFF313D287DF}"/>
              </a:ext>
            </a:extLst>
          </p:cNvPr>
          <p:cNvSpPr txBox="1"/>
          <p:nvPr/>
        </p:nvSpPr>
        <p:spPr>
          <a:xfrm>
            <a:off x="346521" y="5382893"/>
            <a:ext cx="3744685" cy="646331"/>
          </a:xfrm>
          <a:prstGeom prst="rect">
            <a:avLst/>
          </a:prstGeom>
          <a:noFill/>
        </p:spPr>
        <p:txBody>
          <a:bodyPr wrap="square" rtlCol="0">
            <a:spAutoFit/>
          </a:bodyPr>
          <a:lstStyle/>
          <a:p>
            <a:r>
              <a:rPr lang="en-US" sz="3600" b="1" dirty="0">
                <a:solidFill>
                  <a:schemeClr val="bg1"/>
                </a:solidFill>
                <a:latin typeface="Lucida Sans" panose="020B0602030504020204" pitchFamily="34" charset="0"/>
              </a:rPr>
              <a:t>Buyer Analysis</a:t>
            </a:r>
          </a:p>
        </p:txBody>
      </p:sp>
      <p:sp>
        <p:nvSpPr>
          <p:cNvPr id="13" name="文本框 12">
            <a:extLst>
              <a:ext uri="{FF2B5EF4-FFF2-40B4-BE49-F238E27FC236}">
                <a16:creationId xmlns:a16="http://schemas.microsoft.com/office/drawing/2014/main" id="{3DA4BAE6-8545-152F-F142-800F4DCAC195}"/>
              </a:ext>
            </a:extLst>
          </p:cNvPr>
          <p:cNvSpPr txBox="1"/>
          <p:nvPr/>
        </p:nvSpPr>
        <p:spPr>
          <a:xfrm>
            <a:off x="6820085" y="5321338"/>
            <a:ext cx="1529760" cy="707886"/>
          </a:xfrm>
          <a:prstGeom prst="rect">
            <a:avLst/>
          </a:prstGeom>
          <a:noFill/>
        </p:spPr>
        <p:txBody>
          <a:bodyPr vert="horz" wrap="square" rtlCol="0">
            <a:spAutoFit/>
          </a:bodyPr>
          <a:lstStyle/>
          <a:p>
            <a:r>
              <a:rPr lang="en-US" sz="4000" b="1" dirty="0">
                <a:solidFill>
                  <a:schemeClr val="bg1"/>
                </a:solidFill>
                <a:latin typeface="Lucida Sans" panose="020B0602030504020204" pitchFamily="34" charset="0"/>
              </a:rPr>
              <a:t>WHO</a:t>
            </a:r>
          </a:p>
        </p:txBody>
      </p:sp>
      <p:sp>
        <p:nvSpPr>
          <p:cNvPr id="14" name="文本框 13">
            <a:extLst>
              <a:ext uri="{FF2B5EF4-FFF2-40B4-BE49-F238E27FC236}">
                <a16:creationId xmlns:a16="http://schemas.microsoft.com/office/drawing/2014/main" id="{8068F4FE-BCCD-24F4-A4AC-ED24D1FDF4B4}"/>
              </a:ext>
            </a:extLst>
          </p:cNvPr>
          <p:cNvSpPr txBox="1"/>
          <p:nvPr/>
        </p:nvSpPr>
        <p:spPr>
          <a:xfrm>
            <a:off x="8551556" y="4622610"/>
            <a:ext cx="738664" cy="1366295"/>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WHY</a:t>
            </a:r>
          </a:p>
        </p:txBody>
      </p:sp>
      <p:sp>
        <p:nvSpPr>
          <p:cNvPr id="15" name="文本框 14">
            <a:extLst>
              <a:ext uri="{FF2B5EF4-FFF2-40B4-BE49-F238E27FC236}">
                <a16:creationId xmlns:a16="http://schemas.microsoft.com/office/drawing/2014/main" id="{A950E0BF-5D74-E8E0-D0BA-327A2DB4519A}"/>
              </a:ext>
            </a:extLst>
          </p:cNvPr>
          <p:cNvSpPr txBox="1"/>
          <p:nvPr/>
        </p:nvSpPr>
        <p:spPr>
          <a:xfrm>
            <a:off x="9456085" y="4065762"/>
            <a:ext cx="738664" cy="1940555"/>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WHERE</a:t>
            </a:r>
          </a:p>
        </p:txBody>
      </p:sp>
      <p:sp>
        <p:nvSpPr>
          <p:cNvPr id="18" name="文本框 17">
            <a:extLst>
              <a:ext uri="{FF2B5EF4-FFF2-40B4-BE49-F238E27FC236}">
                <a16:creationId xmlns:a16="http://schemas.microsoft.com/office/drawing/2014/main" id="{E0455E2C-3A04-A7B0-326D-95B8A0D5993E}"/>
              </a:ext>
            </a:extLst>
          </p:cNvPr>
          <p:cNvSpPr txBox="1"/>
          <p:nvPr/>
        </p:nvSpPr>
        <p:spPr>
          <a:xfrm>
            <a:off x="10326190" y="4291254"/>
            <a:ext cx="738664" cy="1686591"/>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WHEN</a:t>
            </a:r>
          </a:p>
        </p:txBody>
      </p:sp>
      <p:sp>
        <p:nvSpPr>
          <p:cNvPr id="22" name="文本框 21">
            <a:extLst>
              <a:ext uri="{FF2B5EF4-FFF2-40B4-BE49-F238E27FC236}">
                <a16:creationId xmlns:a16="http://schemas.microsoft.com/office/drawing/2014/main" id="{332B0AD5-88E9-9B08-D6C2-803122727C84}"/>
              </a:ext>
            </a:extLst>
          </p:cNvPr>
          <p:cNvSpPr txBox="1"/>
          <p:nvPr/>
        </p:nvSpPr>
        <p:spPr>
          <a:xfrm>
            <a:off x="11205608" y="4499583"/>
            <a:ext cx="738664" cy="1512229"/>
          </a:xfrm>
          <a:prstGeom prst="rect">
            <a:avLst/>
          </a:prstGeom>
          <a:noFill/>
        </p:spPr>
        <p:txBody>
          <a:bodyPr vert="eaVert" wrap="square" rtlCol="0">
            <a:spAutoFit/>
          </a:bodyPr>
          <a:lstStyle/>
          <a:p>
            <a:r>
              <a:rPr lang="en-US" sz="3600" b="1" dirty="0">
                <a:solidFill>
                  <a:schemeClr val="bg1"/>
                </a:solidFill>
                <a:latin typeface="Lucida Sans" panose="020B0602030504020204" pitchFamily="34" charset="0"/>
              </a:rPr>
              <a:t> HOW</a:t>
            </a:r>
          </a:p>
        </p:txBody>
      </p:sp>
      <p:sp>
        <p:nvSpPr>
          <p:cNvPr id="3" name="矩形: 圆角 2">
            <a:extLst>
              <a:ext uri="{FF2B5EF4-FFF2-40B4-BE49-F238E27FC236}">
                <a16:creationId xmlns:a16="http://schemas.microsoft.com/office/drawing/2014/main" id="{C28FC37F-E10B-93A9-08A7-A63CDFFCDEF3}"/>
              </a:ext>
            </a:extLst>
          </p:cNvPr>
          <p:cNvSpPr/>
          <p:nvPr/>
        </p:nvSpPr>
        <p:spPr>
          <a:xfrm>
            <a:off x="5890688" y="366915"/>
            <a:ext cx="1858794" cy="347858"/>
          </a:xfrm>
          <a:prstGeom prst="roundRect">
            <a:avLst>
              <a:gd name="adj" fmla="val 50000"/>
            </a:avLst>
          </a:prstGeom>
          <a:solidFill>
            <a:srgbClr val="5959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ln>
                <a:solidFill>
                  <a:srgbClr val="1B1917"/>
                </a:solidFill>
              </a:ln>
            </a:endParaRPr>
          </a:p>
        </p:txBody>
      </p:sp>
      <p:sp>
        <p:nvSpPr>
          <p:cNvPr id="4" name="文本框 3">
            <a:extLst>
              <a:ext uri="{FF2B5EF4-FFF2-40B4-BE49-F238E27FC236}">
                <a16:creationId xmlns:a16="http://schemas.microsoft.com/office/drawing/2014/main" id="{BC254A15-1856-33FD-0464-20D58ABC2559}"/>
              </a:ext>
            </a:extLst>
          </p:cNvPr>
          <p:cNvSpPr txBox="1"/>
          <p:nvPr/>
        </p:nvSpPr>
        <p:spPr>
          <a:xfrm>
            <a:off x="3805921" y="403130"/>
            <a:ext cx="1595438" cy="261610"/>
          </a:xfrm>
          <a:prstGeom prst="rect">
            <a:avLst/>
          </a:prstGeom>
          <a:noFill/>
        </p:spPr>
        <p:txBody>
          <a:bodyPr wrap="square" rtlCol="0">
            <a:spAutoFit/>
          </a:bodyPr>
          <a:lstStyle/>
          <a:p>
            <a:r>
              <a:rPr lang="en-US" sz="1100" b="1" dirty="0">
                <a:solidFill>
                  <a:srgbClr val="303233"/>
                </a:solidFill>
                <a:latin typeface="Arial" panose="020B0604020202020204" pitchFamily="34" charset="0"/>
                <a:ea typeface="Calibri" panose="020F0502020204030204" pitchFamily="34" charset="0"/>
                <a:cs typeface="Arial" panose="020B0604020202020204" pitchFamily="34" charset="0"/>
              </a:rPr>
              <a:t>Brand Introduction</a:t>
            </a:r>
            <a:endParaRPr lang="LID4096" sz="1100" b="1" dirty="0">
              <a:solidFill>
                <a:srgbClr val="303233"/>
              </a:solidFill>
              <a:latin typeface="Arial" panose="020B0604020202020204" pitchFamily="34" charset="0"/>
              <a:cs typeface="Arial" panose="020B0604020202020204" pitchFamily="34" charset="0"/>
            </a:endParaRPr>
          </a:p>
        </p:txBody>
      </p:sp>
      <p:sp>
        <p:nvSpPr>
          <p:cNvPr id="8" name="文本框 7">
            <a:extLst>
              <a:ext uri="{FF2B5EF4-FFF2-40B4-BE49-F238E27FC236}">
                <a16:creationId xmlns:a16="http://schemas.microsoft.com/office/drawing/2014/main" id="{7AF2563F-4060-9DE0-7076-0DE5789B9978}"/>
              </a:ext>
            </a:extLst>
          </p:cNvPr>
          <p:cNvSpPr txBox="1"/>
          <p:nvPr/>
        </p:nvSpPr>
        <p:spPr>
          <a:xfrm>
            <a:off x="6238060" y="407442"/>
            <a:ext cx="1595438" cy="261610"/>
          </a:xfrm>
          <a:prstGeom prst="rect">
            <a:avLst/>
          </a:prstGeom>
          <a:noFill/>
        </p:spPr>
        <p:txBody>
          <a:bodyPr wrap="square" rtlCol="0">
            <a:spAutoFit/>
          </a:bodyPr>
          <a:lstStyle/>
          <a:p>
            <a:r>
              <a:rPr lang="en-US" sz="1100" b="1" dirty="0">
                <a:solidFill>
                  <a:srgbClr val="FFFFFF"/>
                </a:solidFill>
                <a:latin typeface="Arial" panose="020B0604020202020204" pitchFamily="34" charset="0"/>
                <a:ea typeface="Calibri" panose="020F0502020204030204" pitchFamily="34" charset="0"/>
                <a:cs typeface="Arial" panose="020B0604020202020204" pitchFamily="34" charset="0"/>
              </a:rPr>
              <a:t>Buyer Analysis</a:t>
            </a:r>
          </a:p>
        </p:txBody>
      </p:sp>
      <p:sp>
        <p:nvSpPr>
          <p:cNvPr id="16" name="文本框 15">
            <a:extLst>
              <a:ext uri="{FF2B5EF4-FFF2-40B4-BE49-F238E27FC236}">
                <a16:creationId xmlns:a16="http://schemas.microsoft.com/office/drawing/2014/main" id="{B25D5C52-3D3F-7BED-E5B8-932413670F53}"/>
              </a:ext>
            </a:extLst>
          </p:cNvPr>
          <p:cNvSpPr txBox="1"/>
          <p:nvPr/>
        </p:nvSpPr>
        <p:spPr>
          <a:xfrm>
            <a:off x="8553160" y="408959"/>
            <a:ext cx="1595438" cy="261610"/>
          </a:xfrm>
          <a:prstGeom prst="rect">
            <a:avLst/>
          </a:prstGeom>
          <a:noFill/>
        </p:spPr>
        <p:txBody>
          <a:bodyPr wrap="square" rtlCol="0">
            <a:spAutoFit/>
          </a:bodyPr>
          <a:lstStyle/>
          <a:p>
            <a:r>
              <a:rPr lang="en-US"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C</a:t>
            </a:r>
            <a:r>
              <a:rPr lang="en-US" altLang="zh-CN" sz="1100" b="1" dirty="0">
                <a:solidFill>
                  <a:schemeClr val="tx1">
                    <a:lumMod val="75000"/>
                    <a:lumOff val="25000"/>
                  </a:schemeClr>
                </a:solidFill>
                <a:latin typeface="Arial" panose="020B0604020202020204" pitchFamily="34" charset="0"/>
                <a:ea typeface="Calibri" panose="020F0502020204030204" pitchFamily="34" charset="0"/>
                <a:cs typeface="Arial" panose="020B0604020202020204" pitchFamily="34" charset="0"/>
              </a:rPr>
              <a:t>onclusion</a:t>
            </a:r>
            <a:endParaRPr lang="LID4096" sz="11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76153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62F4B1-4B08-D4A2-AA5E-012C2008D1EA}"/>
            </a:ext>
          </a:extLst>
        </p:cNvPr>
        <p:cNvGrpSpPr/>
        <p:nvPr/>
      </p:nvGrpSpPr>
      <p:grpSpPr>
        <a:xfrm>
          <a:off x="0" y="0"/>
          <a:ext cx="0" cy="0"/>
          <a:chOff x="0" y="0"/>
          <a:chExt cx="0" cy="0"/>
        </a:xfrm>
      </p:grpSpPr>
      <p:pic>
        <p:nvPicPr>
          <p:cNvPr id="13" name="图片 12">
            <a:extLst>
              <a:ext uri="{FF2B5EF4-FFF2-40B4-BE49-F238E27FC236}">
                <a16:creationId xmlns:a16="http://schemas.microsoft.com/office/drawing/2014/main" id="{F40B7F81-78CA-40A4-D1A3-920612BF3C4B}"/>
              </a:ext>
            </a:extLst>
          </p:cNvPr>
          <p:cNvPicPr>
            <a:picLocks noChangeAspect="1"/>
          </p:cNvPicPr>
          <p:nvPr/>
        </p:nvPicPr>
        <p:blipFill>
          <a:blip r:embed="rId3" cstate="screen">
            <a:alphaModFix amt="0"/>
            <a:extLst>
              <a:ext uri="{28A0092B-C50C-407E-A947-70E740481C1C}">
                <a14:useLocalDpi xmlns:a14="http://schemas.microsoft.com/office/drawing/2010/main"/>
              </a:ext>
            </a:extLst>
          </a:blip>
          <a:srcRect b="-335"/>
          <a:stretch>
            <a:fillRect/>
          </a:stretch>
        </p:blipFill>
        <p:spPr>
          <a:xfrm>
            <a:off x="233027" y="1413821"/>
            <a:ext cx="98162" cy="4775174"/>
          </a:xfrm>
          <a:prstGeom prst="roundRect">
            <a:avLst>
              <a:gd name="adj" fmla="val 7848"/>
            </a:avLst>
          </a:prstGeom>
        </p:spPr>
      </p:pic>
      <p:sp>
        <p:nvSpPr>
          <p:cNvPr id="8" name="矩形 7">
            <a:extLst>
              <a:ext uri="{FF2B5EF4-FFF2-40B4-BE49-F238E27FC236}">
                <a16:creationId xmlns:a16="http://schemas.microsoft.com/office/drawing/2014/main" id="{4D909158-0F48-DC1A-1D5A-C6417DCAC529}"/>
              </a:ext>
            </a:extLst>
          </p:cNvPr>
          <p:cNvSpPr/>
          <p:nvPr/>
        </p:nvSpPr>
        <p:spPr>
          <a:xfrm>
            <a:off x="0" y="2493495"/>
            <a:ext cx="12192000" cy="4421888"/>
          </a:xfrm>
          <a:prstGeom prst="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ID4096" dirty="0">
              <a:solidFill>
                <a:srgbClr val="FFFFFF"/>
              </a:solidFill>
            </a:endParaRPr>
          </a:p>
        </p:txBody>
      </p:sp>
      <p:pic>
        <p:nvPicPr>
          <p:cNvPr id="3" name="图片 2" descr="女人穿着条纹衣服">
            <a:extLst>
              <a:ext uri="{FF2B5EF4-FFF2-40B4-BE49-F238E27FC236}">
                <a16:creationId xmlns:a16="http://schemas.microsoft.com/office/drawing/2014/main" id="{7AB18F49-6E64-EA49-6B8C-0C83B176A694}"/>
              </a:ext>
            </a:extLst>
          </p:cNvPr>
          <p:cNvPicPr>
            <a:picLocks noChangeAspect="1"/>
          </p:cNvPicPr>
          <p:nvPr/>
        </p:nvPicPr>
        <p:blipFill>
          <a:blip r:embed="rId4" cstate="screen">
            <a:extLst>
              <a:ext uri="{28A0092B-C50C-407E-A947-70E740481C1C}">
                <a14:useLocalDpi xmlns:a14="http://schemas.microsoft.com/office/drawing/2010/main"/>
              </a:ext>
            </a:extLst>
          </a:blip>
          <a:srcRect l="-187" t="144" r="187" b="-144"/>
          <a:stretch>
            <a:fillRect/>
          </a:stretch>
        </p:blipFill>
        <p:spPr>
          <a:xfrm>
            <a:off x="59338" y="1368860"/>
            <a:ext cx="3497644" cy="4820135"/>
          </a:xfrm>
          <a:prstGeom prst="roundRect">
            <a:avLst>
              <a:gd name="adj" fmla="val 10650"/>
            </a:avLst>
          </a:prstGeom>
        </p:spPr>
      </p:pic>
      <p:sp>
        <p:nvSpPr>
          <p:cNvPr id="4" name="文本框 3">
            <a:extLst>
              <a:ext uri="{FF2B5EF4-FFF2-40B4-BE49-F238E27FC236}">
                <a16:creationId xmlns:a16="http://schemas.microsoft.com/office/drawing/2014/main" id="{892CB86E-9B2C-F826-927D-493D3E4CA31E}"/>
              </a:ext>
            </a:extLst>
          </p:cNvPr>
          <p:cNvSpPr txBox="1"/>
          <p:nvPr/>
        </p:nvSpPr>
        <p:spPr>
          <a:xfrm>
            <a:off x="162575" y="1800013"/>
            <a:ext cx="1529760" cy="707886"/>
          </a:xfrm>
          <a:prstGeom prst="rect">
            <a:avLst/>
          </a:prstGeom>
          <a:noFill/>
        </p:spPr>
        <p:txBody>
          <a:bodyPr vert="horz" wrap="square" rtlCol="0">
            <a:spAutoFit/>
          </a:bodyPr>
          <a:lstStyle/>
          <a:p>
            <a:r>
              <a:rPr lang="en-US" sz="4000" b="1" dirty="0">
                <a:solidFill>
                  <a:schemeClr val="bg1"/>
                </a:solidFill>
                <a:latin typeface="Lucida Sans" panose="020B0602030504020204" pitchFamily="34" charset="0"/>
              </a:rPr>
              <a:t>WHO</a:t>
            </a:r>
          </a:p>
        </p:txBody>
      </p:sp>
      <p:pic>
        <p:nvPicPr>
          <p:cNvPr id="15" name="图片 14" descr="文本, 徽标">
            <a:extLst>
              <a:ext uri="{FF2B5EF4-FFF2-40B4-BE49-F238E27FC236}">
                <a16:creationId xmlns:a16="http://schemas.microsoft.com/office/drawing/2014/main" id="{C255ABDE-99E7-E2FC-7025-163ADA1C3B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4155" y="234214"/>
            <a:ext cx="692149" cy="692149"/>
          </a:xfrm>
          <a:prstGeom prst="rect">
            <a:avLst/>
          </a:prstGeom>
        </p:spPr>
      </p:pic>
      <p:sp>
        <p:nvSpPr>
          <p:cNvPr id="27" name="文本框 26">
            <a:extLst>
              <a:ext uri="{FF2B5EF4-FFF2-40B4-BE49-F238E27FC236}">
                <a16:creationId xmlns:a16="http://schemas.microsoft.com/office/drawing/2014/main" id="{BDA486DD-D653-828C-85F2-6FB9B2B5974E}"/>
              </a:ext>
            </a:extLst>
          </p:cNvPr>
          <p:cNvSpPr txBox="1"/>
          <p:nvPr/>
        </p:nvSpPr>
        <p:spPr>
          <a:xfrm>
            <a:off x="1021409" y="381962"/>
            <a:ext cx="2087367" cy="369332"/>
          </a:xfrm>
          <a:prstGeom prst="rect">
            <a:avLst/>
          </a:prstGeom>
          <a:noFill/>
        </p:spPr>
        <p:txBody>
          <a:bodyPr wrap="square" rtlCol="0">
            <a:spAutoFit/>
          </a:bodyPr>
          <a:lstStyle/>
          <a:p>
            <a:r>
              <a:rPr lang="en-US" b="1" dirty="0">
                <a:solidFill>
                  <a:schemeClr val="tx1">
                    <a:lumMod val="75000"/>
                    <a:lumOff val="25000"/>
                  </a:schemeClr>
                </a:solidFill>
                <a:latin typeface="Arial" panose="020B0604020202020204" pitchFamily="34" charset="0"/>
                <a:cs typeface="Arial" panose="020B0604020202020204" pitchFamily="34" charset="0"/>
              </a:rPr>
              <a:t>GROUP</a:t>
            </a:r>
            <a:r>
              <a:rPr lang="en-US" altLang="zh-CN" b="1" dirty="0">
                <a:solidFill>
                  <a:schemeClr val="tx1">
                    <a:lumMod val="75000"/>
                    <a:lumOff val="25000"/>
                  </a:schemeClr>
                </a:solidFill>
                <a:latin typeface="Arial" panose="020B0604020202020204" pitchFamily="34" charset="0"/>
                <a:cs typeface="Arial" panose="020B0604020202020204" pitchFamily="34" charset="0"/>
              </a:rPr>
              <a:t> 5</a:t>
            </a:r>
            <a:endParaRPr lang="LID4096"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 name="文本框 1">
            <a:extLst>
              <a:ext uri="{FF2B5EF4-FFF2-40B4-BE49-F238E27FC236}">
                <a16:creationId xmlns:a16="http://schemas.microsoft.com/office/drawing/2014/main" id="{7CF6481C-0CF8-E954-DD7A-477A2A8B7353}"/>
              </a:ext>
            </a:extLst>
          </p:cNvPr>
          <p:cNvSpPr txBox="1"/>
          <p:nvPr/>
        </p:nvSpPr>
        <p:spPr>
          <a:xfrm>
            <a:off x="919062" y="5357998"/>
            <a:ext cx="2753376" cy="830997"/>
          </a:xfrm>
          <a:prstGeom prst="rect">
            <a:avLst/>
          </a:prstGeom>
          <a:noFill/>
        </p:spPr>
        <p:txBody>
          <a:bodyPr vert="horz" wrap="square" rtlCol="0">
            <a:spAutoFit/>
          </a:bodyPr>
          <a:lstStyle/>
          <a:p>
            <a:r>
              <a:rPr lang="en-HK" sz="2400" b="1" dirty="0">
                <a:solidFill>
                  <a:srgbClr val="FFFFFF"/>
                </a:solidFill>
                <a:latin typeface="Lucida Sans" panose="020B0602030504020204" pitchFamily="34" charset="0"/>
              </a:rPr>
              <a:t>Demographic Characteristics</a:t>
            </a:r>
            <a:endParaRPr lang="en-US" sz="2400" b="1" dirty="0">
              <a:solidFill>
                <a:srgbClr val="FFFFFF"/>
              </a:solidFill>
              <a:latin typeface="Lucida Sans" panose="020B0602030504020204" pitchFamily="34" charset="0"/>
            </a:endParaRPr>
          </a:p>
        </p:txBody>
      </p:sp>
      <p:pic>
        <p:nvPicPr>
          <p:cNvPr id="307" name="图片 306">
            <a:extLst>
              <a:ext uri="{FF2B5EF4-FFF2-40B4-BE49-F238E27FC236}">
                <a16:creationId xmlns:a16="http://schemas.microsoft.com/office/drawing/2014/main" id="{39E9F5FC-C6EE-3247-1072-2ABD561DED46}"/>
              </a:ext>
            </a:extLst>
          </p:cNvPr>
          <p:cNvPicPr>
            <a:picLocks noChangeAspect="1"/>
          </p:cNvPicPr>
          <p:nvPr/>
        </p:nvPicPr>
        <p:blipFill>
          <a:blip r:embed="rId6"/>
          <a:stretch>
            <a:fillRect/>
          </a:stretch>
        </p:blipFill>
        <p:spPr>
          <a:xfrm>
            <a:off x="3784696" y="139923"/>
            <a:ext cx="7815749" cy="6578154"/>
          </a:xfrm>
          <a:prstGeom prst="rect">
            <a:avLst/>
          </a:prstGeom>
        </p:spPr>
      </p:pic>
    </p:spTree>
    <p:extLst>
      <p:ext uri="{BB962C8B-B14F-4D97-AF65-F5344CB8AC3E}">
        <p14:creationId xmlns:p14="http://schemas.microsoft.com/office/powerpoint/2010/main" val="4029402766"/>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3565</TotalTime>
  <Words>2410</Words>
  <Application>Microsoft Office PowerPoint</Application>
  <PresentationFormat>宽屏</PresentationFormat>
  <Paragraphs>305</Paragraphs>
  <Slides>26</Slides>
  <Notes>20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26</vt:i4>
      </vt:variant>
    </vt:vector>
  </HeadingPairs>
  <TitlesOfParts>
    <vt:vector size="34" baseType="lpstr">
      <vt:lpstr>Arial</vt:lpstr>
      <vt:lpstr>Calibri</vt:lpstr>
      <vt:lpstr>HGGothicE</vt:lpstr>
      <vt:lpstr>Aptos Display</vt:lpstr>
      <vt:lpstr>Lucida Sans</vt:lpstr>
      <vt:lpstr>黑体</vt:lpstr>
      <vt:lpstr>Aptos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Ivan Zhou</dc:creator>
  <cp:lastModifiedBy>ZHOU, Yifan</cp:lastModifiedBy>
  <cp:revision>28</cp:revision>
  <dcterms:created xsi:type="dcterms:W3CDTF">2025-09-27T02:53:13Z</dcterms:created>
  <dcterms:modified xsi:type="dcterms:W3CDTF">2026-03-10T15:46:37Z</dcterms:modified>
</cp:coreProperties>
</file>